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06" r:id="rId2"/>
    <p:sldId id="320" r:id="rId3"/>
    <p:sldId id="393" r:id="rId4"/>
    <p:sldId id="395" r:id="rId5"/>
    <p:sldId id="394" r:id="rId6"/>
    <p:sldId id="408" r:id="rId7"/>
    <p:sldId id="283" r:id="rId8"/>
    <p:sldId id="404" r:id="rId9"/>
    <p:sldId id="403" r:id="rId10"/>
    <p:sldId id="405" r:id="rId11"/>
    <p:sldId id="391" r:id="rId12"/>
    <p:sldId id="292" r:id="rId13"/>
    <p:sldId id="379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28"/>
    <a:srgbClr val="FF0CF6"/>
    <a:srgbClr val="484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8" autoAdjust="0"/>
    <p:restoredTop sz="93445" autoAdjust="0"/>
  </p:normalViewPr>
  <p:slideViewPr>
    <p:cSldViewPr>
      <p:cViewPr>
        <p:scale>
          <a:sx n="75" d="100"/>
          <a:sy n="75" d="100"/>
        </p:scale>
        <p:origin x="-11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0"/>
    </p:cViewPr>
  </p:sorterViewPr>
  <p:notesViewPr>
    <p:cSldViewPr snapToGrid="0" snapToObjects="1">
      <p:cViewPr>
        <p:scale>
          <a:sx n="134" d="100"/>
          <a:sy n="134" d="100"/>
        </p:scale>
        <p:origin x="-114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B31A10-D86B-4BE9-BE88-5C34D55257DF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451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31A10-D86B-4BE9-BE88-5C34D55257DF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964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Vendredi</a:t>
            </a:r>
            <a:r>
              <a:rPr lang="en-US" baseline="0" dirty="0" smtClean="0"/>
              <a:t> Noir…. Il commence à </a:t>
            </a:r>
            <a:r>
              <a:rPr lang="en-US" baseline="0" dirty="0" err="1" smtClean="0"/>
              <a:t>quatre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heures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matin</a:t>
            </a:r>
            <a:r>
              <a:rPr lang="en-US" baseline="0" dirty="0" smtClean="0"/>
              <a:t> avec des </a:t>
            </a:r>
            <a:r>
              <a:rPr lang="en-US" baseline="0" dirty="0" err="1" smtClean="0"/>
              <a:t>offres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fracassantes</a:t>
            </a:r>
            <a:r>
              <a:rPr lang="en-US" baseline="0" dirty="0" smtClean="0"/>
              <a:t>….</a:t>
            </a:r>
            <a:r>
              <a:rPr lang="en-US" baseline="0" dirty="0" err="1" smtClean="0"/>
              <a:t>trouver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télévison</a:t>
            </a:r>
            <a:r>
              <a:rPr lang="en-US" dirty="0"/>
              <a:t>,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ordinateur</a:t>
            </a:r>
            <a:r>
              <a:rPr lang="en-US" baseline="0" dirty="0" smtClean="0"/>
              <a:t>, des </a:t>
            </a:r>
            <a:r>
              <a:rPr lang="en-US" baseline="0" dirty="0" err="1" smtClean="0"/>
              <a:t>jouets</a:t>
            </a:r>
            <a:r>
              <a:rPr lang="en-US" dirty="0" smtClean="0"/>
              <a:t> </a:t>
            </a:r>
            <a:r>
              <a:rPr lang="en-US" baseline="0" dirty="0" smtClean="0"/>
              <a:t>et des </a:t>
            </a:r>
            <a:r>
              <a:rPr lang="en-US" baseline="0" dirty="0" err="1" smtClean="0"/>
              <a:t>vêtements</a:t>
            </a:r>
            <a:r>
              <a:rPr lang="en-US" dirty="0" smtClean="0"/>
              <a:t> à prix </a:t>
            </a:r>
            <a:r>
              <a:rPr lang="en-US" dirty="0" err="1" smtClean="0"/>
              <a:t>cassés</a:t>
            </a:r>
            <a:r>
              <a:rPr lang="en-US" dirty="0" smtClean="0"/>
              <a:t>.</a:t>
            </a:r>
            <a:r>
              <a:rPr lang="en-US" baseline="0" dirty="0" smtClean="0"/>
              <a:t>….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existe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peu</a:t>
            </a:r>
            <a:r>
              <a:rPr lang="en-US" dirty="0" smtClean="0"/>
              <a:t> </a:t>
            </a:r>
            <a:r>
              <a:rPr lang="en-US" dirty="0" err="1" smtClean="0"/>
              <a:t>d’articles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prix, et de temps a temps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y a des </a:t>
            </a:r>
            <a:r>
              <a:rPr lang="en-US" baseline="0" dirty="0" err="1" smtClean="0"/>
              <a:t>bagarres</a:t>
            </a:r>
            <a:r>
              <a:rPr lang="en-US" baseline="0" dirty="0" smtClean="0"/>
              <a:t> et accidents . </a:t>
            </a:r>
            <a:r>
              <a:rPr lang="en-US" baseline="0" dirty="0" err="1" smtClean="0"/>
              <a:t>L’annee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dernière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certains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magasins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Walmart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ouvert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portes</a:t>
            </a:r>
            <a:r>
              <a:rPr lang="en-US" baseline="0" dirty="0" smtClean="0"/>
              <a:t> à 20h le jour de Thanksgiving.  </a:t>
            </a:r>
            <a:r>
              <a:rPr lang="en-US" baseline="0" dirty="0" err="1" smtClean="0"/>
              <a:t>Maintenant</a:t>
            </a:r>
            <a:r>
              <a:rPr lang="en-US" baseline="0" dirty="0" smtClean="0"/>
              <a:t> on a Cyber</a:t>
            </a:r>
            <a:r>
              <a:rPr lang="en-US" dirty="0" smtClean="0"/>
              <a:t> Monday, </a:t>
            </a:r>
            <a:r>
              <a:rPr lang="en-US" dirty="0" err="1" smtClean="0"/>
              <a:t>Lundi</a:t>
            </a:r>
            <a:r>
              <a:rPr lang="en-US" dirty="0" smtClean="0"/>
              <a:t> </a:t>
            </a:r>
            <a:r>
              <a:rPr lang="en-US" dirty="0" err="1" smtClean="0"/>
              <a:t>ventes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internet,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aussi</a:t>
            </a:r>
            <a:r>
              <a:rPr lang="en-US" baseline="0" dirty="0" smtClean="0"/>
              <a:t> pour les</a:t>
            </a:r>
            <a:r>
              <a:rPr lang="en-US" dirty="0" smtClean="0"/>
              <a:t> </a:t>
            </a:r>
            <a:r>
              <a:rPr lang="en-US" dirty="0" err="1" smtClean="0"/>
              <a:t>achats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ligne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Depuis</a:t>
            </a:r>
            <a:r>
              <a:rPr lang="en-US" baseline="0" dirty="0" smtClean="0"/>
              <a:t> 1947 des </a:t>
            </a:r>
            <a:r>
              <a:rPr lang="en-US" baseline="0" dirty="0" err="1" smtClean="0"/>
              <a:t>fermières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donnent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vivante</a:t>
            </a:r>
            <a:r>
              <a:rPr lang="en-US" baseline="0" dirty="0" smtClean="0"/>
              <a:t> à la </a:t>
            </a:r>
            <a:r>
              <a:rPr lang="en-US" baseline="0" dirty="0" err="1" smtClean="0"/>
              <a:t>maison</a:t>
            </a:r>
            <a:r>
              <a:rPr lang="en-US" baseline="0" dirty="0" smtClean="0"/>
              <a:t> blanche pour le </a:t>
            </a:r>
            <a:r>
              <a:rPr lang="en-US" baseline="0" dirty="0" err="1" smtClean="0"/>
              <a:t>repas</a:t>
            </a:r>
            <a:r>
              <a:rPr lang="en-US" baseline="0" dirty="0" smtClean="0"/>
              <a:t>.  </a:t>
            </a:r>
            <a:r>
              <a:rPr lang="en-US" dirty="0" smtClean="0"/>
              <a:t>On fait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cérémonie</a:t>
            </a:r>
            <a:r>
              <a:rPr lang="en-US" baseline="0" dirty="0" smtClean="0"/>
              <a:t> à la Rose Garden, un</a:t>
            </a:r>
            <a:r>
              <a:rPr lang="en-US" dirty="0" smtClean="0"/>
              <a:t> </a:t>
            </a:r>
            <a:r>
              <a:rPr lang="en-US" dirty="0" err="1" smtClean="0"/>
              <a:t>jardin</a:t>
            </a:r>
            <a:r>
              <a:rPr lang="en-US" dirty="0" smtClean="0"/>
              <a:t> à la </a:t>
            </a:r>
            <a:r>
              <a:rPr lang="en-US" dirty="0" err="1" smtClean="0"/>
              <a:t>maison</a:t>
            </a:r>
            <a:r>
              <a:rPr lang="en-US" dirty="0" smtClean="0"/>
              <a:t> blanche,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année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dinde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doit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grande</a:t>
            </a:r>
            <a:r>
              <a:rPr lang="en-US" baseline="0" dirty="0" smtClean="0"/>
              <a:t> et belle</a:t>
            </a:r>
            <a:r>
              <a:rPr lang="en-US" dirty="0" smtClean="0"/>
              <a:t> et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calme</a:t>
            </a:r>
            <a:r>
              <a:rPr lang="en-US" baseline="0" dirty="0" smtClean="0"/>
              <a:t> à cause de la </a:t>
            </a:r>
            <a:r>
              <a:rPr lang="en-US" baseline="0" dirty="0" err="1" smtClean="0"/>
              <a:t>cérémonie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ensuite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tuée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mangée</a:t>
            </a:r>
            <a:r>
              <a:rPr lang="en-US" baseline="0" dirty="0" smtClean="0"/>
              <a:t> pour le </a:t>
            </a:r>
            <a:r>
              <a:rPr lang="en-US" baseline="0" dirty="0" err="1" smtClean="0"/>
              <a:t>repas</a:t>
            </a:r>
            <a:r>
              <a:rPr lang="en-US" baseline="0" dirty="0" smtClean="0"/>
              <a:t>). En 1989  le </a:t>
            </a:r>
            <a:r>
              <a:rPr lang="en-US" baseline="0" dirty="0" err="1" smtClean="0"/>
              <a:t>Président</a:t>
            </a:r>
            <a:r>
              <a:rPr lang="en-US" baseline="0" dirty="0" smtClean="0"/>
              <a:t> Bush a </a:t>
            </a:r>
            <a:r>
              <a:rPr lang="en-US" baseline="0" dirty="0" err="1" smtClean="0"/>
              <a:t>décidé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laisser</a:t>
            </a:r>
            <a:r>
              <a:rPr lang="en-US" dirty="0" smtClean="0"/>
              <a:t> la vie à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dinde</a:t>
            </a:r>
            <a:r>
              <a:rPr lang="en-US" baseline="0" dirty="0" smtClean="0"/>
              <a:t> pour la première </a:t>
            </a:r>
            <a:r>
              <a:rPr lang="en-US" baseline="0" dirty="0" err="1" smtClean="0"/>
              <a:t>fois</a:t>
            </a:r>
            <a:r>
              <a:rPr lang="en-US" baseline="0" dirty="0" smtClean="0"/>
              <a:t>, de ne pas la manger, la </a:t>
            </a:r>
            <a:r>
              <a:rPr lang="en-US" baseline="0" dirty="0" err="1" smtClean="0"/>
              <a:t>grâcier</a:t>
            </a:r>
            <a:r>
              <a:rPr lang="en-US" baseline="0" dirty="0" smtClean="0"/>
              <a:t>, et </a:t>
            </a:r>
            <a:r>
              <a:rPr lang="en-US" baseline="0" dirty="0" err="1" smtClean="0"/>
              <a:t>ainsi</a:t>
            </a:r>
            <a:r>
              <a:rPr lang="en-US" baseline="0" dirty="0" smtClean="0"/>
              <a:t> commence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nouvelle tradition.  Il y a </a:t>
            </a:r>
            <a:r>
              <a:rPr lang="en-US" baseline="0" dirty="0" err="1" smtClean="0"/>
              <a:t>toujours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deuxième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dinde</a:t>
            </a:r>
            <a:r>
              <a:rPr lang="en-US" baseline="0" dirty="0" smtClean="0"/>
              <a:t>, en</a:t>
            </a:r>
            <a:r>
              <a:rPr lang="en-US" dirty="0" smtClean="0"/>
              <a:t> </a:t>
            </a:r>
            <a:r>
              <a:rPr lang="en-US" dirty="0" err="1" smtClean="0"/>
              <a:t>cas</a:t>
            </a:r>
            <a:r>
              <a:rPr lang="en-US" baseline="0" dirty="0" smtClean="0"/>
              <a:t> d’un </a:t>
            </a:r>
            <a:r>
              <a:rPr lang="en-US" baseline="0" dirty="0" err="1" smtClean="0"/>
              <a:t>problème</a:t>
            </a:r>
            <a:r>
              <a:rPr lang="en-US" baseline="0" dirty="0" smtClean="0"/>
              <a:t> avec la première.  La </a:t>
            </a:r>
            <a:r>
              <a:rPr lang="en-US" baseline="0" dirty="0" err="1" smtClean="0"/>
              <a:t>dinde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vivre </a:t>
            </a:r>
            <a:r>
              <a:rPr lang="en-US" baseline="0" dirty="0" err="1" smtClean="0"/>
              <a:t>ensuite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ferme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située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Mount</a:t>
            </a:r>
            <a:r>
              <a:rPr lang="en-US" dirty="0" smtClean="0"/>
              <a:t> Vernon, la </a:t>
            </a:r>
            <a:r>
              <a:rPr lang="en-US" dirty="0" err="1" smtClean="0"/>
              <a:t>maison</a:t>
            </a:r>
            <a:r>
              <a:rPr lang="en-US" dirty="0" smtClean="0"/>
              <a:t> de George Washington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31A10-D86B-4BE9-BE88-5C34D55257D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651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Et, </a:t>
            </a:r>
            <a:r>
              <a:rPr lang="en-US" dirty="0" err="1" smtClean="0"/>
              <a:t>bien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sûr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y a le  grand </a:t>
            </a:r>
            <a:r>
              <a:rPr lang="en-US" baseline="0" dirty="0" err="1" smtClean="0"/>
              <a:t>repas</a:t>
            </a:r>
            <a:r>
              <a:rPr lang="en-US" baseline="0" dirty="0" smtClean="0"/>
              <a:t> 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31A10-D86B-4BE9-BE88-5C34D55257D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409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31A10-D86B-4BE9-BE88-5C34D55257DF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469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31A10-D86B-4BE9-BE88-5C34D55257DF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63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31A10-D86B-4BE9-BE88-5C34D55257DF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01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</a:t>
            </a:r>
            <a:r>
              <a:rPr lang="en-US" baseline="0" dirty="0" smtClean="0"/>
              <a:t> premier Thanksgiving</a:t>
            </a:r>
          </a:p>
          <a:p>
            <a:r>
              <a:rPr lang="en-US" baseline="0" dirty="0" smtClean="0"/>
              <a:t>Les Pilgrims, qui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arrivés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baie</a:t>
            </a:r>
            <a:r>
              <a:rPr lang="en-US" baseline="0" dirty="0" smtClean="0"/>
              <a:t> de Plymouth au Massachusetts en 1620-1621 après </a:t>
            </a:r>
            <a:r>
              <a:rPr lang="en-US" baseline="0" dirty="0" err="1" smtClean="0"/>
              <a:t>avoir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navigué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plusieurs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mois</a:t>
            </a:r>
            <a:r>
              <a:rPr lang="en-US" baseline="0" dirty="0" smtClean="0"/>
              <a:t>, </a:t>
            </a:r>
          </a:p>
          <a:p>
            <a:r>
              <a:rPr lang="en-US" baseline="0" dirty="0" err="1" smtClean="0"/>
              <a:t>C’est</a:t>
            </a:r>
            <a:r>
              <a:rPr lang="en-US" baseline="0" dirty="0" smtClean="0"/>
              <a:t> grâce à  Squanto et </a:t>
            </a:r>
            <a:r>
              <a:rPr lang="en-US" baseline="0" dirty="0" err="1" smtClean="0"/>
              <a:t>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tribus</a:t>
            </a:r>
            <a:r>
              <a:rPr lang="en-US" baseline="0" dirty="0" smtClean="0"/>
              <a:t>, les </a:t>
            </a:r>
            <a:r>
              <a:rPr lang="en-US" baseline="0" dirty="0" err="1" smtClean="0"/>
              <a:t>Wampanoags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les pilgrims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appris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chasser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pêcher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cultiver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mais</a:t>
            </a:r>
            <a:endParaRPr lang="en-US" baseline="0" dirty="0" smtClean="0"/>
          </a:p>
          <a:p>
            <a:r>
              <a:rPr lang="en-US" baseline="0" dirty="0" err="1" smtClean="0"/>
              <a:t>C’etait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l’occasion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fêter</a:t>
            </a:r>
            <a:r>
              <a:rPr lang="en-US" baseline="0" dirty="0" smtClean="0"/>
              <a:t> après la première </a:t>
            </a:r>
            <a:r>
              <a:rPr lang="en-US" baseline="0" dirty="0" err="1" smtClean="0"/>
              <a:t>récolte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survie</a:t>
            </a:r>
            <a:r>
              <a:rPr lang="en-US" baseline="0" dirty="0" smtClean="0"/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des Pilgrims </a:t>
            </a:r>
            <a:r>
              <a:rPr lang="en-US" baseline="0" dirty="0" smtClean="0"/>
              <a:t>au 1er hiver qui a </a:t>
            </a:r>
            <a:r>
              <a:rPr lang="en-US" baseline="0" dirty="0" err="1" smtClean="0"/>
              <a:t>suivi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arrivée</a:t>
            </a:r>
            <a:r>
              <a:rPr lang="en-US" baseline="0" dirty="0" smtClean="0"/>
              <a:t> Massachusetts,</a:t>
            </a:r>
          </a:p>
          <a:p>
            <a:r>
              <a:rPr lang="en-US" baseline="0" dirty="0" smtClean="0"/>
              <a:t>Au </a:t>
            </a:r>
            <a:r>
              <a:rPr lang="en-US" baseline="0" dirty="0" err="1" smtClean="0"/>
              <a:t>cours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premier </a:t>
            </a:r>
            <a:r>
              <a:rPr lang="en-US" baseline="0" dirty="0" err="1" smtClean="0"/>
              <a:t>repas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mangé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d’autres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nourritures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celles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consommées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jours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fêter</a:t>
            </a:r>
            <a:r>
              <a:rPr lang="en-US" baseline="0" dirty="0" smtClean="0"/>
              <a:t> Thanksgiving les </a:t>
            </a:r>
            <a:r>
              <a:rPr lang="en-US" baseline="0" dirty="0" err="1" smtClean="0"/>
              <a:t>homards</a:t>
            </a:r>
            <a:r>
              <a:rPr lang="en-US" baseline="0" dirty="0" smtClean="0"/>
              <a:t>, le </a:t>
            </a:r>
            <a:r>
              <a:rPr lang="en-US" dirty="0" err="1" smtClean="0"/>
              <a:t>gibier</a:t>
            </a:r>
            <a:r>
              <a:rPr lang="en-US" dirty="0" smtClean="0"/>
              <a:t> </a:t>
            </a:r>
            <a:r>
              <a:rPr lang="en-US" baseline="0" dirty="0" smtClean="0"/>
              <a:t>, les </a:t>
            </a:r>
            <a:r>
              <a:rPr lang="en-US" baseline="0" dirty="0" err="1" smtClean="0"/>
              <a:t>poissons</a:t>
            </a:r>
            <a:r>
              <a:rPr lang="en-US" baseline="0" dirty="0" smtClean="0"/>
              <a:t>, le </a:t>
            </a:r>
            <a:r>
              <a:rPr lang="en-US" baseline="0" dirty="0" err="1" smtClean="0"/>
              <a:t>cresson</a:t>
            </a:r>
            <a:r>
              <a:rPr lang="en-US" baseline="0" dirty="0" smtClean="0"/>
              <a:t>, les fruits </a:t>
            </a:r>
            <a:r>
              <a:rPr lang="en-US" baseline="0" dirty="0" err="1" smtClean="0"/>
              <a:t>secs</a:t>
            </a:r>
            <a:r>
              <a:rPr lang="en-US" baseline="0" dirty="0" smtClean="0"/>
              <a:t>.  Pas de </a:t>
            </a:r>
            <a:r>
              <a:rPr lang="en-US" baseline="0" dirty="0" err="1" smtClean="0"/>
              <a:t>lait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cidre</a:t>
            </a:r>
            <a:r>
              <a:rPr lang="en-US" baseline="0" dirty="0" smtClean="0"/>
              <a:t>, pommes de </a:t>
            </a:r>
            <a:r>
              <a:rPr lang="en-US" baseline="0" dirty="0" err="1" smtClean="0"/>
              <a:t>terres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beurre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qu’on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trouve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recettes</a:t>
            </a:r>
            <a:r>
              <a:rPr lang="en-US" baseline="0" dirty="0" smtClean="0"/>
              <a:t> d’ </a:t>
            </a:r>
            <a:r>
              <a:rPr lang="en-US" baseline="0" dirty="0" err="1" smtClean="0"/>
              <a:t>aujourd’hui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On  </a:t>
            </a:r>
            <a:r>
              <a:rPr lang="en-US" baseline="0" dirty="0" err="1" smtClean="0"/>
              <a:t>donne</a:t>
            </a:r>
            <a:r>
              <a:rPr lang="en-US" baseline="0" dirty="0" smtClean="0"/>
              <a:t> le grace à </a:t>
            </a:r>
            <a:r>
              <a:rPr lang="en-US" baseline="0" dirty="0" err="1" smtClean="0"/>
              <a:t>Dieu</a:t>
            </a:r>
            <a:r>
              <a:rPr lang="en-US" baseline="0" dirty="0" smtClean="0"/>
              <a:t> par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courte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prière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remerciement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n’y</a:t>
            </a:r>
            <a:r>
              <a:rPr lang="en-US" baseline="0" dirty="0" smtClean="0"/>
              <a:t> a pas de </a:t>
            </a:r>
            <a:r>
              <a:rPr lang="en-US" baseline="0" dirty="0" err="1" smtClean="0"/>
              <a:t>messe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religieuse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31A10-D86B-4BE9-BE88-5C34D55257DF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588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31A10-D86B-4BE9-BE88-5C34D55257DF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47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autre</a:t>
            </a:r>
            <a:r>
              <a:rPr lang="en-US" dirty="0" smtClean="0"/>
              <a:t> tableau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représentant</a:t>
            </a:r>
            <a:r>
              <a:rPr lang="en-US" dirty="0" smtClean="0"/>
              <a:t> de la première fête.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31A10-D86B-4BE9-BE88-5C34D55257DF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723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célébration</a:t>
            </a:r>
            <a:r>
              <a:rPr lang="en-US" dirty="0" smtClean="0"/>
              <a:t> </a:t>
            </a:r>
            <a:r>
              <a:rPr lang="en-US" dirty="0" err="1" smtClean="0"/>
              <a:t>d’action</a:t>
            </a:r>
            <a:r>
              <a:rPr lang="en-US" dirty="0" smtClean="0"/>
              <a:t> de grâce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eu</a:t>
            </a:r>
            <a:r>
              <a:rPr lang="en-US" baseline="0" dirty="0" smtClean="0"/>
              <a:t> lieu en 1623 pour </a:t>
            </a:r>
            <a:r>
              <a:rPr lang="en-US" baseline="0" dirty="0" err="1" smtClean="0"/>
              <a:t>remercier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Dieu</a:t>
            </a:r>
            <a:r>
              <a:rPr lang="en-US" baseline="0" dirty="0" smtClean="0"/>
              <a:t> à la fin </a:t>
            </a:r>
            <a:r>
              <a:rPr lang="en-US" baseline="0" dirty="0" err="1" smtClean="0"/>
              <a:t>d’une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sècheresse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remercier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l’arrivée</a:t>
            </a:r>
            <a:r>
              <a:rPr lang="en-US" baseline="0" dirty="0" smtClean="0"/>
              <a:t> d’un bateau </a:t>
            </a:r>
            <a:r>
              <a:rPr lang="en-US" baseline="0" dirty="0" err="1" smtClean="0"/>
              <a:t>rempli</a:t>
            </a:r>
            <a:r>
              <a:rPr lang="en-US" baseline="0" dirty="0" smtClean="0"/>
              <a:t> de provisions.</a:t>
            </a:r>
          </a:p>
          <a:p>
            <a:r>
              <a:rPr lang="en-US" baseline="0" dirty="0" smtClean="0"/>
              <a:t>En 1789 Washington a </a:t>
            </a:r>
            <a:r>
              <a:rPr lang="en-US" baseline="0" dirty="0" err="1" smtClean="0"/>
              <a:t>declaré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journée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prière</a:t>
            </a:r>
            <a:r>
              <a:rPr lang="en-US" baseline="0" dirty="0" smtClean="0"/>
              <a:t> et de </a:t>
            </a:r>
            <a:r>
              <a:rPr lang="en-US" baseline="0" dirty="0" err="1" smtClean="0"/>
              <a:t>remerciements</a:t>
            </a:r>
            <a:r>
              <a:rPr lang="en-US" baseline="0" dirty="0" smtClean="0"/>
              <a:t> pour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les habitants</a:t>
            </a:r>
            <a:r>
              <a:rPr lang="en-US" baseline="0" dirty="0" smtClean="0"/>
              <a:t> des</a:t>
            </a:r>
            <a:r>
              <a:rPr lang="en-US" dirty="0" smtClean="0"/>
              <a:t> </a:t>
            </a:r>
            <a:r>
              <a:rPr lang="en-US" baseline="0" dirty="0" err="1" smtClean="0"/>
              <a:t>Etats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afin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célébrer</a:t>
            </a:r>
            <a:r>
              <a:rPr lang="en-US" baseline="0" dirty="0" smtClean="0"/>
              <a:t>  la </a:t>
            </a:r>
            <a:r>
              <a:rPr lang="en-US" baseline="0" dirty="0" err="1" smtClean="0"/>
              <a:t>création</a:t>
            </a:r>
            <a:r>
              <a:rPr lang="en-US" baseline="0" dirty="0" smtClean="0"/>
              <a:t> de la constitution </a:t>
            </a:r>
            <a:r>
              <a:rPr lang="en-US" baseline="0" dirty="0" err="1" smtClean="0"/>
              <a:t>Americaine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Des temps en temps </a:t>
            </a:r>
            <a:r>
              <a:rPr lang="en-US" baseline="0" dirty="0" err="1" smtClean="0"/>
              <a:t>chaque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président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déclara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baseline="0" dirty="0" err="1" smtClean="0"/>
              <a:t>jours</a:t>
            </a:r>
            <a:r>
              <a:rPr lang="en-US" baseline="0" dirty="0" smtClean="0"/>
              <a:t> de Thanksgiving </a:t>
            </a:r>
            <a:r>
              <a:rPr lang="en-US" baseline="0" dirty="0" err="1" smtClean="0"/>
              <a:t>sauf</a:t>
            </a:r>
            <a:r>
              <a:rPr lang="en-US" baseline="0" dirty="0" smtClean="0"/>
              <a:t> Thomas Jefferson, qui </a:t>
            </a:r>
            <a:r>
              <a:rPr lang="en-US" baseline="0" dirty="0" err="1" smtClean="0"/>
              <a:t>pensait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</a:t>
            </a:r>
            <a:r>
              <a:rPr lang="en-US" baseline="0" dirty="0" smtClean="0"/>
              <a:t>’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fallait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garder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</a:t>
            </a:r>
            <a:r>
              <a:rPr lang="en-US" dirty="0" err="1" smtClean="0"/>
              <a:t>idée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séparation</a:t>
            </a:r>
            <a:r>
              <a:rPr lang="en-US" dirty="0" smtClean="0"/>
              <a:t> entre </a:t>
            </a:r>
            <a:r>
              <a:rPr lang="en-US" dirty="0" err="1" smtClean="0"/>
              <a:t>l’etat</a:t>
            </a:r>
            <a:r>
              <a:rPr lang="en-US" baseline="0" dirty="0" smtClean="0"/>
              <a:t> et </a:t>
            </a:r>
            <a:r>
              <a:rPr lang="en-US" dirty="0" smtClean="0"/>
              <a:t>la </a:t>
            </a:r>
            <a:r>
              <a:rPr lang="en-US" baseline="0" dirty="0" smtClean="0"/>
              <a:t>religion.</a:t>
            </a:r>
          </a:p>
          <a:p>
            <a:r>
              <a:rPr lang="en-US" baseline="0" dirty="0" err="1" smtClean="0"/>
              <a:t>C’est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qrâce</a:t>
            </a:r>
            <a:r>
              <a:rPr lang="en-US" baseline="0" dirty="0" smtClean="0"/>
              <a:t> à la </a:t>
            </a:r>
            <a:r>
              <a:rPr lang="en-US" baseline="0" dirty="0" err="1" smtClean="0"/>
              <a:t>perseréerance</a:t>
            </a:r>
            <a:r>
              <a:rPr lang="en-US" baseline="0" dirty="0" smtClean="0"/>
              <a:t> de Sarah Josepha Hale ,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rédactrice</a:t>
            </a:r>
            <a:r>
              <a:rPr lang="en-US" baseline="0" dirty="0" smtClean="0"/>
              <a:t> de magazine </a:t>
            </a:r>
            <a:r>
              <a:rPr lang="en-US" baseline="0" dirty="0" err="1" smtClean="0"/>
              <a:t>féminin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qu’il</a:t>
            </a:r>
            <a:r>
              <a:rPr lang="en-US" baseline="0" dirty="0" smtClean="0"/>
              <a:t> y a </a:t>
            </a:r>
            <a:r>
              <a:rPr lang="en-US" baseline="0" dirty="0" err="1" smtClean="0"/>
              <a:t>eu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création</a:t>
            </a:r>
            <a:r>
              <a:rPr lang="en-US" baseline="0" dirty="0" smtClean="0"/>
              <a:t> d’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journée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nationale</a:t>
            </a:r>
            <a:r>
              <a:rPr lang="en-US" baseline="0" dirty="0" smtClean="0"/>
              <a:t> de Thanksgiving.  Elle a </a:t>
            </a:r>
            <a:r>
              <a:rPr lang="en-US" baseline="0" dirty="0" err="1" smtClean="0"/>
              <a:t>écrit</a:t>
            </a:r>
            <a:r>
              <a:rPr lang="en-US" dirty="0" smtClean="0"/>
              <a:t> </a:t>
            </a:r>
            <a:r>
              <a:rPr lang="en-US" baseline="0" dirty="0" smtClean="0"/>
              <a:t>des articles</a:t>
            </a:r>
            <a:r>
              <a:rPr lang="en-US" dirty="0" smtClean="0"/>
              <a:t> la </a:t>
            </a:r>
            <a:r>
              <a:rPr lang="en-US" dirty="0" err="1" smtClean="0"/>
              <a:t>demandant</a:t>
            </a:r>
            <a:r>
              <a:rPr lang="en-US" dirty="0" smtClean="0"/>
              <a:t> pendant 36 ans.</a:t>
            </a:r>
            <a:endParaRPr lang="en-US" baseline="0" dirty="0" smtClean="0"/>
          </a:p>
          <a:p>
            <a:r>
              <a:rPr lang="en-US" baseline="0" dirty="0" smtClean="0"/>
              <a:t>Après la guerre </a:t>
            </a:r>
            <a:r>
              <a:rPr lang="en-US" baseline="0" dirty="0" err="1" smtClean="0"/>
              <a:t>civile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américaine</a:t>
            </a:r>
            <a:r>
              <a:rPr lang="en-US" baseline="0" dirty="0" smtClean="0"/>
              <a:t>, le </a:t>
            </a:r>
            <a:r>
              <a:rPr lang="en-US" baseline="0" dirty="0" err="1" smtClean="0"/>
              <a:t>Président</a:t>
            </a:r>
            <a:r>
              <a:rPr lang="en-US" baseline="0" dirty="0" smtClean="0"/>
              <a:t> </a:t>
            </a:r>
            <a:r>
              <a:rPr lang="en-US" dirty="0"/>
              <a:t>L</a:t>
            </a:r>
            <a:r>
              <a:rPr lang="en-US" baseline="0" dirty="0" smtClean="0"/>
              <a:t>incoln </a:t>
            </a:r>
            <a:r>
              <a:rPr lang="en-US" baseline="0" dirty="0" err="1" smtClean="0"/>
              <a:t>proclama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journée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nationale</a:t>
            </a:r>
            <a:r>
              <a:rPr lang="en-US" baseline="0" dirty="0" smtClean="0"/>
              <a:t> de Thanksgiving le dernier </a:t>
            </a:r>
            <a:r>
              <a:rPr lang="en-US" baseline="0" dirty="0" err="1" smtClean="0"/>
              <a:t>jeudi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novembre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chaque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année</a:t>
            </a:r>
            <a:r>
              <a:rPr lang="en-US" baseline="0" dirty="0" smtClean="0"/>
              <a:t>.  Il change au le </a:t>
            </a:r>
            <a:r>
              <a:rPr lang="en-US" baseline="0" dirty="0" err="1" smtClean="0"/>
              <a:t>quatrième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Jeudi</a:t>
            </a:r>
            <a:r>
              <a:rPr lang="en-US" baseline="0" dirty="0" smtClean="0"/>
              <a:t> en 1939 </a:t>
            </a:r>
            <a:r>
              <a:rPr lang="en-US" dirty="0" smtClean="0"/>
              <a:t>pour </a:t>
            </a:r>
            <a:r>
              <a:rPr lang="en-US" baseline="0" dirty="0" err="1" smtClean="0"/>
              <a:t>donner</a:t>
            </a:r>
            <a:r>
              <a:rPr lang="en-US" baseline="0" dirty="0" smtClean="0"/>
              <a:t> aux gens et aux </a:t>
            </a:r>
            <a:r>
              <a:rPr lang="en-US" baseline="0" dirty="0" err="1" smtClean="0"/>
              <a:t>commercants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plusieurs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jours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noêl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31A10-D86B-4BE9-BE88-5C34D55257DF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430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Aujourdui</a:t>
            </a:r>
            <a:r>
              <a:rPr lang="en-US" dirty="0" smtClean="0"/>
              <a:t>, Thanksgiving </a:t>
            </a:r>
            <a:r>
              <a:rPr lang="en-US" dirty="0" err="1" smtClean="0"/>
              <a:t>n’est</a:t>
            </a:r>
            <a:r>
              <a:rPr lang="en-US" dirty="0" smtClean="0"/>
              <a:t> pas </a:t>
            </a:r>
            <a:r>
              <a:rPr lang="en-US" dirty="0" err="1" smtClean="0"/>
              <a:t>une</a:t>
            </a:r>
            <a:r>
              <a:rPr lang="en-US" dirty="0" smtClean="0"/>
              <a:t> fête </a:t>
            </a:r>
            <a:r>
              <a:rPr lang="en-US" dirty="0" err="1" smtClean="0"/>
              <a:t>religieuse</a:t>
            </a:r>
            <a:r>
              <a:rPr lang="en-US" dirty="0" smtClean="0"/>
              <a:t>.  </a:t>
            </a:r>
            <a:r>
              <a:rPr lang="en-US" dirty="0" err="1" smtClean="0"/>
              <a:t>Toutes</a:t>
            </a:r>
            <a:r>
              <a:rPr lang="en-US" dirty="0" smtClean="0"/>
              <a:t> les </a:t>
            </a:r>
            <a:r>
              <a:rPr lang="en-US" dirty="0" err="1" smtClean="0"/>
              <a:t>églises</a:t>
            </a:r>
            <a:r>
              <a:rPr lang="en-US" dirty="0" smtClean="0"/>
              <a:t> </a:t>
            </a:r>
            <a:r>
              <a:rPr lang="en-US" dirty="0" err="1" smtClean="0"/>
              <a:t>proposent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messe</a:t>
            </a:r>
            <a:r>
              <a:rPr lang="en-US" dirty="0" smtClean="0"/>
              <a:t>,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n’</a:t>
            </a:r>
            <a:r>
              <a:rPr lang="en-US" dirty="0" err="1" smtClean="0"/>
              <a:t>est</a:t>
            </a:r>
            <a:r>
              <a:rPr lang="en-US" dirty="0" smtClean="0"/>
              <a:t> pas </a:t>
            </a:r>
            <a:r>
              <a:rPr lang="en-US" dirty="0" err="1" smtClean="0"/>
              <a:t>obligatoire</a:t>
            </a:r>
            <a:r>
              <a:rPr lang="en-US" dirty="0" smtClean="0"/>
              <a:t> .  </a:t>
            </a:r>
            <a:r>
              <a:rPr lang="en-US" dirty="0" err="1" smtClean="0"/>
              <a:t>C’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un jour</a:t>
            </a:r>
            <a:r>
              <a:rPr lang="en-US" dirty="0" smtClean="0"/>
              <a:t> </a:t>
            </a:r>
            <a:r>
              <a:rPr lang="en-US" dirty="0" err="1" smtClean="0"/>
              <a:t>ferié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célébré</a:t>
            </a:r>
            <a:r>
              <a:rPr lang="en-US" baseline="0" dirty="0" smtClean="0"/>
              <a:t> par </a:t>
            </a:r>
            <a:r>
              <a:rPr lang="en-US" baseline="0" dirty="0" err="1" smtClean="0"/>
              <a:t>toute</a:t>
            </a:r>
            <a:r>
              <a:rPr lang="en-US" baseline="0" dirty="0" smtClean="0"/>
              <a:t> la population </a:t>
            </a:r>
            <a:r>
              <a:rPr lang="en-US" baseline="0" dirty="0" err="1" smtClean="0"/>
              <a:t>américaine</a:t>
            </a:r>
            <a:r>
              <a:rPr lang="en-US" baseline="0" dirty="0" smtClean="0"/>
              <a:t> aux USA. </a:t>
            </a:r>
            <a:r>
              <a:rPr lang="en-US" baseline="0" dirty="0" err="1" smtClean="0"/>
              <a:t>C</a:t>
            </a:r>
            <a:r>
              <a:rPr lang="en-US" dirty="0" err="1" smtClean="0"/>
              <a:t>’est</a:t>
            </a:r>
            <a:r>
              <a:rPr lang="en-US" baseline="0" dirty="0" smtClean="0"/>
              <a:t> un jour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l’activité</a:t>
            </a:r>
            <a:r>
              <a:rPr lang="en-US" baseline="0" dirty="0" smtClean="0"/>
              <a:t> du pays </a:t>
            </a:r>
            <a:r>
              <a:rPr lang="en-US" baseline="0" dirty="0" err="1" smtClean="0"/>
              <a:t>s’arrête</a:t>
            </a:r>
            <a:r>
              <a:rPr lang="en-US" baseline="0" dirty="0" smtClean="0"/>
              <a:t> la</a:t>
            </a:r>
            <a:r>
              <a:rPr lang="en-US" dirty="0" smtClean="0"/>
              <a:t> vie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célébrer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fête sans </a:t>
            </a:r>
            <a:r>
              <a:rPr lang="en-US" baseline="0" dirty="0" err="1" smtClean="0"/>
              <a:t>cadeaux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Juste</a:t>
            </a:r>
            <a:r>
              <a:rPr lang="en-US" baseline="0" dirty="0" smtClean="0"/>
              <a:t> un</a:t>
            </a:r>
            <a:r>
              <a:rPr lang="en-US" dirty="0" smtClean="0"/>
              <a:t> </a:t>
            </a:r>
            <a:r>
              <a:rPr lang="en-US" baseline="0" dirty="0" smtClean="0"/>
              <a:t>jour social et </a:t>
            </a:r>
            <a:r>
              <a:rPr lang="en-US" baseline="0" dirty="0" err="1" smtClean="0"/>
              <a:t>amical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bien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sûr</a:t>
            </a:r>
            <a:r>
              <a:rPr lang="en-US" baseline="0" dirty="0" smtClean="0"/>
              <a:t> un</a:t>
            </a:r>
            <a:r>
              <a:rPr lang="en-US" dirty="0" smtClean="0"/>
              <a:t> 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baseline="0" dirty="0" smtClean="0"/>
              <a:t>bon </a:t>
            </a:r>
            <a:r>
              <a:rPr lang="en-US" baseline="0" dirty="0" err="1" smtClean="0"/>
              <a:t>repas</a:t>
            </a:r>
            <a:r>
              <a:rPr lang="en-US" baseline="0" dirty="0" smtClean="0"/>
              <a:t> familial.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Il y beaucoup de monde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aéroports</a:t>
            </a:r>
            <a:r>
              <a:rPr lang="en-US" baseline="0" dirty="0" smtClean="0"/>
              <a:t>, les </a:t>
            </a:r>
            <a:r>
              <a:rPr lang="en-US" baseline="0" dirty="0" err="1" smtClean="0"/>
              <a:t>autoroutes</a:t>
            </a:r>
            <a:r>
              <a:rPr lang="en-US" baseline="0" dirty="0" smtClean="0"/>
              <a:t>… les </a:t>
            </a:r>
            <a:r>
              <a:rPr lang="en-US" baseline="0" dirty="0" err="1" smtClean="0"/>
              <a:t>familles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regroupent</a:t>
            </a:r>
            <a:r>
              <a:rPr lang="en-US" baseline="0" dirty="0" smtClean="0"/>
              <a:t>. Beaucoup </a:t>
            </a:r>
            <a:r>
              <a:rPr lang="en-US" baseline="0" dirty="0" err="1" smtClean="0"/>
              <a:t>d’</a:t>
            </a:r>
            <a:r>
              <a:rPr lang="en-US" dirty="0" err="1" smtClean="0"/>
              <a:t>é</a:t>
            </a:r>
            <a:r>
              <a:rPr lang="en-US" baseline="0" dirty="0" err="1" smtClean="0"/>
              <a:t>coles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entreprises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fermées</a:t>
            </a:r>
            <a:r>
              <a:rPr lang="en-US" baseline="0" dirty="0" smtClean="0"/>
              <a:t> le jour </a:t>
            </a:r>
            <a:r>
              <a:rPr lang="en-US" baseline="0" dirty="0" err="1" smtClean="0"/>
              <a:t>avant</a:t>
            </a:r>
            <a:r>
              <a:rPr lang="en-US" baseline="0" dirty="0" smtClean="0"/>
              <a:t> et après le jour </a:t>
            </a:r>
            <a:r>
              <a:rPr lang="en-US" baseline="0" dirty="0" err="1" smtClean="0"/>
              <a:t>ferié</a:t>
            </a:r>
            <a:r>
              <a:rPr lang="en-US" baseline="0" dirty="0" smtClean="0"/>
              <a:t> (le </a:t>
            </a:r>
            <a:r>
              <a:rPr lang="en-US" baseline="0" dirty="0" err="1" smtClean="0"/>
              <a:t>jeudi</a:t>
            </a:r>
            <a:r>
              <a:rPr lang="en-US" baseline="0" dirty="0" smtClean="0"/>
              <a:t>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commence la </a:t>
            </a:r>
            <a:r>
              <a:rPr lang="en-US" baseline="0" dirty="0" err="1" smtClean="0"/>
              <a:t>journée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regardant</a:t>
            </a:r>
            <a:r>
              <a:rPr lang="en-US" baseline="0" dirty="0" smtClean="0"/>
              <a:t> à la </a:t>
            </a:r>
            <a:r>
              <a:rPr lang="en-US" baseline="0" dirty="0" err="1" smtClean="0"/>
              <a:t>télévision</a:t>
            </a:r>
            <a:r>
              <a:rPr lang="en-US" baseline="0" dirty="0" smtClean="0"/>
              <a:t> la parade de Macy’s, un grand </a:t>
            </a:r>
            <a:r>
              <a:rPr lang="en-US" baseline="0" dirty="0" err="1" smtClean="0"/>
              <a:t>magasin</a:t>
            </a:r>
            <a:r>
              <a:rPr lang="en-US" baseline="0" dirty="0" smtClean="0"/>
              <a:t>, le plus</a:t>
            </a:r>
            <a:r>
              <a:rPr lang="en-US" dirty="0" smtClean="0"/>
              <a:t> important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situé</a:t>
            </a:r>
            <a:r>
              <a:rPr lang="en-US" baseline="0" dirty="0" smtClean="0"/>
              <a:t> </a:t>
            </a:r>
            <a:r>
              <a:rPr lang="en-US" dirty="0" err="1" smtClean="0"/>
              <a:t>dans</a:t>
            </a:r>
            <a:r>
              <a:rPr lang="en-US" baseline="0" dirty="0" smtClean="0"/>
              <a:t> New York City.  Pendant 86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parade (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défilé</a:t>
            </a:r>
            <a:r>
              <a:rPr lang="en-US" baseline="0" dirty="0" smtClean="0"/>
              <a:t>) a </a:t>
            </a:r>
            <a:r>
              <a:rPr lang="en-US" baseline="0" dirty="0" err="1" smtClean="0"/>
              <a:t>été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symbole</a:t>
            </a:r>
            <a:r>
              <a:rPr lang="en-US" baseline="0" dirty="0" smtClean="0"/>
              <a:t> du début de la </a:t>
            </a:r>
            <a:r>
              <a:rPr lang="en-US" baseline="0" dirty="0" err="1" smtClean="0"/>
              <a:t>période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noêl</a:t>
            </a:r>
            <a:r>
              <a:rPr lang="en-US" baseline="0" dirty="0" smtClean="0"/>
              <a:t>.  Il y a des </a:t>
            </a:r>
            <a:r>
              <a:rPr lang="en-US" baseline="0" dirty="0" err="1" smtClean="0"/>
              <a:t>célébrités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chanteurs</a:t>
            </a:r>
            <a:r>
              <a:rPr lang="en-US" baseline="0" dirty="0" smtClean="0"/>
              <a:t>, artistes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,,) qui </a:t>
            </a:r>
            <a:r>
              <a:rPr lang="en-US" baseline="0" dirty="0" err="1" smtClean="0"/>
              <a:t>jouent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chantent</a:t>
            </a:r>
            <a:r>
              <a:rPr lang="en-US" baseline="0" dirty="0" smtClean="0"/>
              <a:t>, les ‘marching bands’ font</a:t>
            </a:r>
            <a:r>
              <a:rPr lang="en-US" dirty="0" smtClean="0"/>
              <a:t> les spectacles, des chars</a:t>
            </a:r>
            <a:r>
              <a:rPr lang="en-US" baseline="0" dirty="0" smtClean="0"/>
              <a:t> et les </a:t>
            </a:r>
            <a:r>
              <a:rPr lang="en-US" baseline="0" dirty="0" err="1" smtClean="0"/>
              <a:t>traditionnels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ballons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géants</a:t>
            </a:r>
            <a:r>
              <a:rPr lang="en-US" baseline="0" dirty="0" smtClean="0"/>
              <a:t>. Le  </a:t>
            </a:r>
            <a:r>
              <a:rPr lang="en-US" baseline="0" dirty="0" err="1" smtClean="0"/>
              <a:t>Père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Noêl</a:t>
            </a:r>
            <a:r>
              <a:rPr lang="en-US" baseline="0" dirty="0" smtClean="0"/>
              <a:t> arrive à la fin de la parade et </a:t>
            </a:r>
            <a:r>
              <a:rPr lang="en-US" baseline="0" dirty="0" err="1" smtClean="0"/>
              <a:t>il</a:t>
            </a:r>
            <a:r>
              <a:rPr lang="en-US" dirty="0"/>
              <a:t> </a:t>
            </a:r>
            <a:r>
              <a:rPr lang="en-US" dirty="0" err="1" smtClean="0"/>
              <a:t>laisse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baseline="0" dirty="0" smtClean="0"/>
              <a:t> chaise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magasin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jusqu</a:t>
            </a:r>
            <a:r>
              <a:rPr lang="en-US" dirty="0" err="1" smtClean="0"/>
              <a:t>’au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réveillon</a:t>
            </a:r>
            <a:r>
              <a:rPr lang="en-US" baseline="0" dirty="0" smtClean="0"/>
              <a:t> de noel.  </a:t>
            </a:r>
            <a:r>
              <a:rPr lang="en-US" baseline="0" dirty="0" err="1" smtClean="0"/>
              <a:t>Voici</a:t>
            </a:r>
            <a:r>
              <a:rPr lang="en-US" baseline="0" dirty="0" smtClean="0"/>
              <a:t> un petit film.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31A10-D86B-4BE9-BE88-5C34D55257DF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630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Il y a la </a:t>
            </a:r>
            <a:r>
              <a:rPr lang="en-US" baseline="0" dirty="0" err="1" smtClean="0"/>
              <a:t>possibilité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s’inscrire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course</a:t>
            </a:r>
            <a:r>
              <a:rPr lang="en-US" dirty="0"/>
              <a:t> </a:t>
            </a:r>
            <a:r>
              <a:rPr lang="en-US" dirty="0" smtClean="0"/>
              <a:t>à pied qui </a:t>
            </a:r>
            <a:r>
              <a:rPr lang="en-US" dirty="0" err="1" smtClean="0"/>
              <a:t>s’appelle</a:t>
            </a:r>
            <a:r>
              <a:rPr lang="en-US" dirty="0" smtClean="0"/>
              <a:t> Turkey Trot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course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de plus en plus célèbre </a:t>
            </a:r>
            <a:r>
              <a:rPr lang="en-US" baseline="0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année</a:t>
            </a:r>
            <a:r>
              <a:rPr lang="en-US" baseline="0" dirty="0" smtClean="0"/>
              <a:t>, les</a:t>
            </a:r>
            <a:r>
              <a:rPr lang="en-US" dirty="0" smtClean="0"/>
              <a:t> profits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reversés</a:t>
            </a:r>
            <a:r>
              <a:rPr lang="en-US" baseline="0" dirty="0" smtClean="0"/>
              <a:t> aux associations de </a:t>
            </a:r>
            <a:r>
              <a:rPr lang="en-US" baseline="0" dirty="0" err="1" smtClean="0"/>
              <a:t>charité</a:t>
            </a:r>
            <a:r>
              <a:rPr lang="en-US" baseline="0" dirty="0" smtClean="0"/>
              <a:t>.  </a:t>
            </a:r>
          </a:p>
          <a:p>
            <a:r>
              <a:rPr lang="en-US" baseline="0" dirty="0" smtClean="0"/>
              <a:t>Les </a:t>
            </a:r>
            <a:r>
              <a:rPr lang="en-US" baseline="0" dirty="0" err="1" smtClean="0"/>
              <a:t>américains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distribuent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nourriture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ceux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besoin</a:t>
            </a:r>
            <a:r>
              <a:rPr lang="en-US" baseline="0" dirty="0" smtClean="0"/>
              <a:t> au travers des </a:t>
            </a:r>
            <a:r>
              <a:rPr lang="en-US" dirty="0" err="1" smtClean="0"/>
              <a:t>é</a:t>
            </a:r>
            <a:r>
              <a:rPr lang="en-US" baseline="0" dirty="0" err="1" smtClean="0"/>
              <a:t>coles</a:t>
            </a:r>
            <a:r>
              <a:rPr lang="en-US" baseline="0" dirty="0" smtClean="0"/>
              <a:t>, des </a:t>
            </a:r>
            <a:r>
              <a:rPr lang="en-US" baseline="0" dirty="0" err="1" smtClean="0"/>
              <a:t>supermarchés</a:t>
            </a:r>
            <a:r>
              <a:rPr lang="en-US" baseline="0" dirty="0" smtClean="0"/>
              <a:t>, des associations et des </a:t>
            </a:r>
            <a:r>
              <a:rPr lang="en-US" dirty="0" err="1" smtClean="0"/>
              <a:t>é</a:t>
            </a:r>
            <a:r>
              <a:rPr lang="en-US" baseline="0" dirty="0" err="1" smtClean="0"/>
              <a:t>glises</a:t>
            </a:r>
            <a:r>
              <a:rPr lang="en-US" baseline="0" dirty="0" smtClean="0"/>
              <a:t>.  On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acheter</a:t>
            </a:r>
            <a:r>
              <a:rPr lang="en-US" baseline="0" dirty="0" smtClean="0"/>
              <a:t> un sac à la </a:t>
            </a:r>
            <a:r>
              <a:rPr lang="en-US" baseline="0" dirty="0" err="1" smtClean="0"/>
              <a:t>caisse</a:t>
            </a:r>
            <a:r>
              <a:rPr lang="en-US" baseline="0" dirty="0" smtClean="0"/>
              <a:t> d’un </a:t>
            </a:r>
            <a:r>
              <a:rPr lang="en-US" baseline="0" dirty="0" err="1" smtClean="0"/>
              <a:t>supermarché</a:t>
            </a:r>
            <a:r>
              <a:rPr lang="en-US" baseline="0" dirty="0" smtClean="0"/>
              <a:t> et le </a:t>
            </a:r>
            <a:r>
              <a:rPr lang="en-US" baseline="0" dirty="0" err="1" smtClean="0"/>
              <a:t>déposer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un lieu de </a:t>
            </a:r>
            <a:r>
              <a:rPr lang="en-US" baseline="0" dirty="0" err="1" smtClean="0"/>
              <a:t>collecte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Aussi</a:t>
            </a:r>
            <a:r>
              <a:rPr lang="en-US" baseline="0" dirty="0" smtClean="0"/>
              <a:t>, avec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famille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tout</a:t>
            </a:r>
            <a:r>
              <a:rPr lang="en-US" dirty="0" smtClean="0"/>
              <a:t> </a:t>
            </a:r>
            <a:r>
              <a:rPr lang="en-US" dirty="0" err="1" smtClean="0"/>
              <a:t>seul</a:t>
            </a:r>
            <a:r>
              <a:rPr lang="en-US" dirty="0" smtClean="0"/>
              <a:t> </a:t>
            </a:r>
            <a:r>
              <a:rPr lang="en-US" baseline="0" dirty="0" smtClean="0"/>
              <a:t>pour </a:t>
            </a:r>
            <a:r>
              <a:rPr lang="en-US" baseline="0" dirty="0" err="1" smtClean="0"/>
              <a:t>ceux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n’ont</a:t>
            </a:r>
            <a:r>
              <a:rPr lang="en-US" baseline="0" dirty="0" smtClean="0"/>
              <a:t> pas de </a:t>
            </a:r>
            <a:r>
              <a:rPr lang="en-US" baseline="0" dirty="0" err="1" smtClean="0"/>
              <a:t>famille</a:t>
            </a:r>
            <a:r>
              <a:rPr lang="en-US" baseline="0" dirty="0" smtClean="0"/>
              <a:t>, on </a:t>
            </a:r>
            <a:r>
              <a:rPr lang="en-US" baseline="0" dirty="0" err="1" smtClean="0"/>
              <a:t>prépare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sert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repas</a:t>
            </a:r>
            <a:r>
              <a:rPr lang="en-US" baseline="0" dirty="0" smtClean="0"/>
              <a:t> aux SDF </a:t>
            </a:r>
            <a:r>
              <a:rPr lang="en-US" baseline="0" dirty="0" err="1" smtClean="0"/>
              <a:t>ou</a:t>
            </a:r>
            <a:r>
              <a:rPr lang="en-US" dirty="0" smtClean="0"/>
              <a:t> à </a:t>
            </a:r>
            <a:r>
              <a:rPr lang="en-US" dirty="0" err="1" smtClean="0"/>
              <a:t>ceux</a:t>
            </a:r>
            <a:r>
              <a:rPr lang="en-US" dirty="0" smtClean="0"/>
              <a:t> qui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besoin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un lieu </a:t>
            </a:r>
            <a:r>
              <a:rPr lang="en-US" baseline="0" dirty="0" err="1" smtClean="0"/>
              <a:t>comme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‘</a:t>
            </a:r>
            <a:r>
              <a:rPr lang="en-US" baseline="0" dirty="0" err="1" smtClean="0"/>
              <a:t>soupe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populaire</a:t>
            </a:r>
            <a:r>
              <a:rPr lang="en-US" baseline="0" dirty="0" smtClean="0"/>
              <a:t>’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éqlise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un</a:t>
            </a:r>
            <a:r>
              <a:rPr lang="en-US" dirty="0" smtClean="0"/>
              <a:t> </a:t>
            </a:r>
            <a:r>
              <a:rPr lang="en-US" baseline="0" dirty="0" err="1" smtClean="0"/>
              <a:t>centre</a:t>
            </a:r>
            <a:r>
              <a:rPr lang="en-US" dirty="0" smtClean="0"/>
              <a:t> social.</a:t>
            </a:r>
            <a:r>
              <a:rPr lang="en-US" baseline="0" dirty="0" smtClean="0"/>
              <a:t>  Avant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après on fête Thanksgiving en </a:t>
            </a:r>
            <a:r>
              <a:rPr lang="en-US" baseline="0" dirty="0" err="1" smtClean="0"/>
              <a:t>famille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31A10-D86B-4BE9-BE88-5C34D55257DF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966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Avant,</a:t>
            </a:r>
            <a:r>
              <a:rPr lang="en-US" baseline="0" dirty="0" smtClean="0"/>
              <a:t> après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malheureusement</a:t>
            </a:r>
            <a:r>
              <a:rPr lang="en-US" baseline="0" dirty="0" smtClean="0"/>
              <a:t> pendant le</a:t>
            </a:r>
            <a:r>
              <a:rPr lang="en-US" dirty="0" smtClean="0"/>
              <a:t> </a:t>
            </a:r>
            <a:r>
              <a:rPr lang="en-US" baseline="0" dirty="0" err="1" smtClean="0"/>
              <a:t>repas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y a des matches de Football </a:t>
            </a:r>
            <a:r>
              <a:rPr lang="en-US" baseline="0" dirty="0" err="1" smtClean="0"/>
              <a:t>américain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Chaque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année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y a un match qui se </a:t>
            </a:r>
            <a:r>
              <a:rPr lang="en-US" baseline="0" dirty="0" err="1" smtClean="0"/>
              <a:t>déroule</a:t>
            </a:r>
            <a:r>
              <a:rPr lang="en-US" baseline="0" dirty="0" smtClean="0"/>
              <a:t> à  </a:t>
            </a:r>
            <a:r>
              <a:rPr lang="en-US" baseline="0" dirty="0" err="1" smtClean="0"/>
              <a:t>Détroit</a:t>
            </a:r>
            <a:r>
              <a:rPr lang="en-US" baseline="0" dirty="0" smtClean="0"/>
              <a:t> et un </a:t>
            </a:r>
            <a:r>
              <a:rPr lang="en-US" baseline="0" dirty="0" err="1" smtClean="0"/>
              <a:t>autre</a:t>
            </a:r>
            <a:r>
              <a:rPr lang="en-US" baseline="0" dirty="0" smtClean="0"/>
              <a:t> à  Dallas, et un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3ième </a:t>
            </a:r>
            <a:r>
              <a:rPr lang="en-US" baseline="0" dirty="0" err="1" smtClean="0"/>
              <a:t>ville</a:t>
            </a:r>
            <a:r>
              <a:rPr lang="en-US" baseline="0" dirty="0" smtClean="0"/>
              <a:t>.  </a:t>
            </a:r>
          </a:p>
          <a:p>
            <a:endParaRPr lang="en-US" baseline="0" dirty="0" smtClean="0"/>
          </a:p>
          <a:p>
            <a:r>
              <a:rPr lang="en-US" dirty="0" err="1" smtClean="0"/>
              <a:t>C’est</a:t>
            </a:r>
            <a:r>
              <a:rPr lang="en-US" dirty="0" smtClean="0"/>
              <a:t> de</a:t>
            </a:r>
            <a:r>
              <a:rPr lang="en-US" baseline="0" dirty="0" smtClean="0"/>
              <a:t> plus en plus </a:t>
            </a:r>
            <a:r>
              <a:rPr lang="en-US" baseline="0" dirty="0" err="1" smtClean="0"/>
              <a:t>populaire</a:t>
            </a:r>
            <a:r>
              <a:rPr lang="en-US" baseline="0" dirty="0" smtClean="0"/>
              <a:t> d’ </a:t>
            </a:r>
            <a:r>
              <a:rPr lang="en-US" baseline="0" dirty="0" err="1" smtClean="0"/>
              <a:t>aller</a:t>
            </a:r>
            <a:r>
              <a:rPr lang="en-US" baseline="0" dirty="0" smtClean="0"/>
              <a:t> au restaurant pour le </a:t>
            </a:r>
            <a:r>
              <a:rPr lang="en-US" baseline="0" dirty="0" err="1" smtClean="0"/>
              <a:t>repas</a:t>
            </a:r>
            <a:r>
              <a:rPr lang="en-US" baseline="0" dirty="0" smtClean="0"/>
              <a:t> de Thanksgiving.  On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trouver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repas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traditionel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peu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différent</a:t>
            </a:r>
            <a:r>
              <a:rPr lang="en-US" baseline="0" dirty="0" smtClean="0"/>
              <a:t>.  Pour les </a:t>
            </a:r>
            <a:r>
              <a:rPr lang="en-US" baseline="0" dirty="0" err="1" smtClean="0"/>
              <a:t>personnes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n’aiment</a:t>
            </a:r>
            <a:r>
              <a:rPr lang="en-US" baseline="0" dirty="0" smtClean="0"/>
              <a:t> pas </a:t>
            </a:r>
            <a:r>
              <a:rPr lang="en-US" baseline="0" dirty="0" err="1" smtClean="0"/>
              <a:t>cuisiner</a:t>
            </a:r>
            <a:r>
              <a:rPr lang="en-US" baseline="0" dirty="0" smtClean="0"/>
              <a:t>, on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 commander les </a:t>
            </a:r>
            <a:r>
              <a:rPr lang="en-US" baseline="0" dirty="0" err="1" smtClean="0"/>
              <a:t>repas</a:t>
            </a:r>
            <a:r>
              <a:rPr lang="en-US" dirty="0" smtClean="0"/>
              <a:t> 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entier</a:t>
            </a:r>
            <a:r>
              <a:rPr lang="en-US" baseline="0" dirty="0" smtClean="0"/>
              <a:t> or à la carte pour </a:t>
            </a:r>
            <a:r>
              <a:rPr lang="en-US" baseline="0" dirty="0" err="1" smtClean="0"/>
              <a:t>servir</a:t>
            </a:r>
            <a:r>
              <a:rPr lang="en-US" baseline="0" dirty="0" smtClean="0"/>
              <a:t> à</a:t>
            </a:r>
            <a:r>
              <a:rPr lang="en-US" dirty="0" smtClean="0"/>
              <a:t> la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31A10-D86B-4BE9-BE88-5C34D55257DF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32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46CD5-49DB-476A-967F-5C33A4B76F85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90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37C16-540A-45E2-95E0-CA7401846C51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9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E2DB-95BF-4F9C-9FF6-0DEE41243320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98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1AD16-4A9F-4E33-A248-5203EA7A6107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84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E28D9-BAE4-4BA7-9D19-D2E9FD609708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21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90FD4-452C-43FB-AC7F-FB0F406C23E2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88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B3038-A30E-48B0-B4CA-BD25769AF4A1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865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D99B1-818A-4140-AAFD-74942E5DC7D2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3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047D2-7875-4E42-AA48-8A393DA0E9F2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5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042B-796A-4150-A52B-6CA67378879E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87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4E900-5AD3-4DBB-9DA2-5250E61E4DC3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785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A8184E6-3E6D-4D37-8E4A-FF0B124390B1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r.wikipedia.org/wiki/Jean_Leon_Gerome_Ferri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ad1M2AWid8&amp;feature=fvwre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G20mdkNhw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latin typeface="Lucida Calligraphy"/>
                <a:cs typeface="Lucida Calligraphy"/>
              </a:rPr>
              <a:t>Happy Thanksgiving</a:t>
            </a:r>
          </a:p>
          <a:p>
            <a:r>
              <a:rPr lang="en-US" sz="3200" dirty="0" smtClean="0">
                <a:solidFill>
                  <a:srgbClr val="008000"/>
                </a:solidFill>
                <a:latin typeface="Lucida Calligraphy"/>
                <a:cs typeface="Lucida Calligraphy"/>
              </a:rPr>
              <a:t>Thursday, November 26, 2020</a:t>
            </a:r>
            <a:endParaRPr lang="en-US" sz="3200" dirty="0">
              <a:solidFill>
                <a:srgbClr val="008000"/>
              </a:solidFill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val="370351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80648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484B1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Black Friday</a:t>
            </a:r>
            <a:r>
              <a:rPr lang="en-US" dirty="0"/>
              <a:t>, </a:t>
            </a:r>
            <a:r>
              <a:rPr lang="en-US" dirty="0" smtClean="0"/>
              <a:t>is the </a:t>
            </a:r>
            <a:r>
              <a:rPr lang="en-US" dirty="0"/>
              <a:t>day after Thanksgiving where </a:t>
            </a:r>
            <a:r>
              <a:rPr lang="en-US" u="sng" dirty="0"/>
              <a:t>stores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magasins</a:t>
            </a:r>
            <a:r>
              <a:rPr lang="en-US" dirty="0" smtClean="0"/>
              <a:t>) offer </a:t>
            </a:r>
            <a:r>
              <a:rPr lang="en-US" u="sng" dirty="0" smtClean="0"/>
              <a:t>amazing </a:t>
            </a:r>
            <a:r>
              <a:rPr lang="en-US" dirty="0" smtClean="0"/>
              <a:t>(</a:t>
            </a:r>
            <a:r>
              <a:rPr lang="en-US" dirty="0" err="1" smtClean="0"/>
              <a:t>incroyable</a:t>
            </a:r>
            <a:r>
              <a:rPr lang="en-US" dirty="0" smtClean="0"/>
              <a:t>) </a:t>
            </a:r>
            <a:r>
              <a:rPr lang="en-US" u="sng" dirty="0" smtClean="0"/>
              <a:t>deals</a:t>
            </a:r>
            <a:r>
              <a:rPr lang="en-US" dirty="0" smtClean="0"/>
              <a:t> (</a:t>
            </a:r>
            <a:r>
              <a:rPr lang="en-US" dirty="0" err="1" smtClean="0"/>
              <a:t>offres</a:t>
            </a:r>
            <a:r>
              <a:rPr lang="en-US" dirty="0" smtClean="0"/>
              <a:t>) and </a:t>
            </a:r>
            <a:r>
              <a:rPr lang="en-US" dirty="0"/>
              <a:t>open as early as 4am.  Beginning in 2012, some stores like </a:t>
            </a:r>
            <a:r>
              <a:rPr lang="en-US" dirty="0" err="1"/>
              <a:t>Walmart</a:t>
            </a:r>
            <a:r>
              <a:rPr lang="en-US" dirty="0"/>
              <a:t> began opening at 8pm on Thanksgiving Day.</a:t>
            </a:r>
          </a:p>
          <a:p>
            <a:endParaRPr lang="en-US" sz="1200" dirty="0"/>
          </a:p>
          <a:p>
            <a:r>
              <a:rPr lang="en-US" dirty="0"/>
              <a:t>Since 1947 there has been a presentation of a turkey to the </a:t>
            </a:r>
            <a:r>
              <a:rPr lang="en-US" dirty="0" smtClean="0"/>
              <a:t>President in the Rose Garden of the White </a:t>
            </a:r>
            <a:r>
              <a:rPr lang="en-US" dirty="0"/>
              <a:t>House.  Beginning with the 1</a:t>
            </a:r>
            <a:r>
              <a:rPr lang="en-US" baseline="30000" dirty="0"/>
              <a:t>st</a:t>
            </a:r>
            <a:r>
              <a:rPr lang="en-US" dirty="0"/>
              <a:t> President Bush, </a:t>
            </a:r>
            <a:r>
              <a:rPr lang="en-US" dirty="0" smtClean="0"/>
              <a:t>the turkey </a:t>
            </a:r>
            <a:r>
              <a:rPr lang="en-US" dirty="0"/>
              <a:t>has been </a:t>
            </a:r>
            <a:r>
              <a:rPr lang="en-US" sz="24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484B1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pardoned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grâciée</a:t>
            </a:r>
            <a:r>
              <a:rPr lang="en-US" dirty="0" smtClean="0"/>
              <a:t>) and </a:t>
            </a:r>
            <a:r>
              <a:rPr lang="en-US" dirty="0"/>
              <a:t>sent to a farm to live.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645024"/>
            <a:ext cx="3492500" cy="2324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9632" y="260648"/>
            <a:ext cx="699442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err="1" smtClean="0">
                <a:solidFill>
                  <a:srgbClr val="008000"/>
                </a:solidFill>
              </a:rPr>
              <a:t>Celebration</a:t>
            </a:r>
            <a:r>
              <a:rPr lang="fr-FR" sz="3200" b="1" dirty="0" smtClean="0">
                <a:solidFill>
                  <a:srgbClr val="008000"/>
                </a:solidFill>
              </a:rPr>
              <a:t> of Thanksgiving </a:t>
            </a:r>
            <a:r>
              <a:rPr lang="fr-FR" sz="3200" b="1" dirty="0" err="1" smtClean="0">
                <a:solidFill>
                  <a:srgbClr val="008000"/>
                </a:solidFill>
              </a:rPr>
              <a:t>Today</a:t>
            </a:r>
            <a:endParaRPr lang="fr-FR" sz="3200" dirty="0">
              <a:solidFill>
                <a:srgbClr val="008000"/>
              </a:solidFill>
            </a:endParaRPr>
          </a:p>
        </p:txBody>
      </p:sp>
      <p:pic>
        <p:nvPicPr>
          <p:cNvPr id="1026" name="Picture 2" descr="Trump pardons Butter the Thanksgiving turkey | Reuter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48" y="3529757"/>
            <a:ext cx="4320000" cy="30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39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59632" y="188640"/>
            <a:ext cx="7067128" cy="10081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Picture 2" descr="http://www.paris-vf.com/wp-content/uploads/2011/11/Rockwell-Thanksgiv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672408" cy="50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16530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Freedom from Want, Norman Rockwell, 1943</a:t>
            </a:r>
            <a:endParaRPr lang="en-US" b="1" i="1" dirty="0"/>
          </a:p>
        </p:txBody>
      </p:sp>
      <p:sp>
        <p:nvSpPr>
          <p:cNvPr id="6" name="Rectangle 5"/>
          <p:cNvSpPr/>
          <p:nvPr/>
        </p:nvSpPr>
        <p:spPr>
          <a:xfrm>
            <a:off x="1259632" y="260648"/>
            <a:ext cx="699442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err="1" smtClean="0">
                <a:solidFill>
                  <a:srgbClr val="008000"/>
                </a:solidFill>
              </a:rPr>
              <a:t>Celebration</a:t>
            </a:r>
            <a:r>
              <a:rPr lang="fr-FR" sz="3200" b="1" dirty="0" smtClean="0">
                <a:solidFill>
                  <a:srgbClr val="008000"/>
                </a:solidFill>
              </a:rPr>
              <a:t> of Thanksgiving </a:t>
            </a:r>
            <a:r>
              <a:rPr lang="fr-FR" sz="3200" b="1" dirty="0" err="1" smtClean="0">
                <a:solidFill>
                  <a:srgbClr val="008000"/>
                </a:solidFill>
              </a:rPr>
              <a:t>Today</a:t>
            </a:r>
            <a:endParaRPr lang="fr-FR" sz="3200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3" y="1268760"/>
            <a:ext cx="3744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of course….</a:t>
            </a:r>
          </a:p>
          <a:p>
            <a:r>
              <a:rPr lang="en-US" dirty="0"/>
              <a:t>	</a:t>
            </a:r>
          </a:p>
          <a:p>
            <a:r>
              <a:rPr lang="en-US" dirty="0" smtClean="0"/>
              <a:t>Americans </a:t>
            </a:r>
            <a:r>
              <a:rPr lang="en-US" u="sng" dirty="0" smtClean="0"/>
              <a:t>share</a:t>
            </a:r>
            <a:r>
              <a:rPr lang="en-US" dirty="0" smtClean="0"/>
              <a:t> (</a:t>
            </a:r>
            <a:r>
              <a:rPr lang="en-US" dirty="0" err="1" smtClean="0"/>
              <a:t>partager</a:t>
            </a:r>
            <a:r>
              <a:rPr lang="en-US" dirty="0" smtClean="0"/>
              <a:t>) a traditional meal with their family and friends.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00749" y="228600"/>
            <a:ext cx="401005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THANKSGIVING MEAL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5795" y="1196752"/>
            <a:ext cx="8352928" cy="58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5795" y="693453"/>
            <a:ext cx="8671285" cy="532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40" rIns="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fr-FR" dirty="0" err="1" smtClean="0">
                <a:latin typeface="Arial" pitchFamily="34" charset="0"/>
                <a:cs typeface="Arial" pitchFamily="34" charset="0"/>
              </a:rPr>
              <a:t>Stuffed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turkey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(dinde farcie)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fr-FR" dirty="0" err="1" smtClean="0">
                <a:latin typeface="Arial" pitchFamily="34" charset="0"/>
                <a:cs typeface="Arial" pitchFamily="34" charset="0"/>
              </a:rPr>
              <a:t>Gravy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(sauce)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fr-FR" dirty="0" err="1" smtClean="0">
                <a:latin typeface="Arial" pitchFamily="34" charset="0"/>
                <a:cs typeface="Arial" pitchFamily="34" charset="0"/>
              </a:rPr>
              <a:t>Mashed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potatoes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; (purée de pommes de </a:t>
            </a: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terre écrasées)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fr-FR" dirty="0" err="1" smtClean="0">
                <a:latin typeface="Arial" pitchFamily="34" charset="0"/>
                <a:cs typeface="Arial" pitchFamily="34" charset="0"/>
              </a:rPr>
              <a:t>Mashed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u="sng" dirty="0" err="1" smtClean="0">
                <a:latin typeface="Arial" pitchFamily="34" charset="0"/>
                <a:cs typeface="Arial" pitchFamily="34" charset="0"/>
              </a:rPr>
              <a:t>sweet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u="sng" dirty="0" err="1" smtClean="0">
                <a:latin typeface="Arial" pitchFamily="34" charset="0"/>
                <a:cs typeface="Arial" pitchFamily="34" charset="0"/>
              </a:rPr>
              <a:t>potatoes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(or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yams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= US) (patates douces)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fr-FR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ranberries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gravy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fr-FR" u="sng" dirty="0" err="1" smtClean="0">
                <a:latin typeface="Arial" pitchFamily="34" charset="0"/>
                <a:cs typeface="Arial" pitchFamily="34" charset="0"/>
              </a:rPr>
              <a:t>Stuffing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(farce)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sometimes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u="sng" dirty="0" err="1" smtClean="0">
                <a:latin typeface="Arial" pitchFamily="34" charset="0"/>
                <a:cs typeface="Arial" pitchFamily="34" charset="0"/>
              </a:rPr>
              <a:t>chestnuts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(marrons)</a:t>
            </a:r>
            <a:r>
              <a:rPr kumimoji="0" lang="fr-FR" sz="18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1800" b="0" i="0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oysters</a:t>
            </a:r>
            <a:r>
              <a:rPr kumimoji="0" lang="fr-FR" sz="18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8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(huîtres),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sausages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,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apples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, etc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..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DRESSING (accompagnement)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fr-FR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800" b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ornbread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;(pain de maïs)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Green</a:t>
            </a:r>
            <a:r>
              <a:rPr kumimoji="0" lang="fr-FR" sz="18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800" b="0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beans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Corn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lvl="0" indent="-285750" eaLnBrk="0" hangingPunct="0"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Mimosa </a:t>
            </a:r>
            <a:r>
              <a:rPr lang="fr-F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eggs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Apple pie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Pecan pie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fr-FR" dirty="0" err="1" smtClean="0">
                <a:latin typeface="Arial" pitchFamily="34" charset="0"/>
                <a:cs typeface="Arial" pitchFamily="34" charset="0"/>
              </a:rPr>
              <a:t>Sweet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potatoe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pie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fr-FR" u="sng" dirty="0" err="1" smtClean="0">
                <a:latin typeface="Arial" pitchFamily="34" charset="0"/>
                <a:cs typeface="Arial" pitchFamily="34" charset="0"/>
              </a:rPr>
              <a:t>Pumpkin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pie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; (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citouille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Small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breads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;</a:t>
            </a:r>
          </a:p>
          <a:p>
            <a:pPr marL="285750" lvl="0" indent="-285750" eaLnBrk="0" hangingPunct="0">
              <a:buFont typeface="Arial"/>
              <a:buChar char="•"/>
            </a:pP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Beers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Cider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fr-F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Wines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Iced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Teas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http://finerthingsla.files.wordpress.com/2011/11/thanksgiving-f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808" y="3068960"/>
            <a:ext cx="4751998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" y="253728"/>
            <a:ext cx="9028560" cy="6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anglaiscivilisation.tableau-noir.net/anglais/thanksgiv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03"/>
            <a:ext cx="9144000" cy="574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0860" y="59492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In USA Thanksgiving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celebrated</a:t>
            </a:r>
            <a:r>
              <a:rPr lang="fr-FR" sz="2000" dirty="0" smtClean="0"/>
              <a:t>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year</a:t>
            </a:r>
            <a:r>
              <a:rPr lang="fr-FR" sz="2000" dirty="0" smtClean="0"/>
              <a:t> on the 4th Thursday of </a:t>
            </a:r>
            <a:r>
              <a:rPr lang="fr-FR" sz="2000" dirty="0" err="1" smtClean="0"/>
              <a:t>November</a:t>
            </a:r>
            <a:r>
              <a:rPr lang="fr-FR" sz="2000" dirty="0" smtClean="0"/>
              <a:t>.</a:t>
            </a:r>
          </a:p>
          <a:p>
            <a:r>
              <a:rPr lang="fr-FR" sz="2000" dirty="0" smtClean="0"/>
              <a:t>In Canada </a:t>
            </a:r>
            <a:r>
              <a:rPr lang="fr-FR" sz="2000" dirty="0" err="1" smtClean="0"/>
              <a:t>it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celebrated</a:t>
            </a:r>
            <a:r>
              <a:rPr lang="fr-FR" sz="2000" dirty="0" smtClean="0"/>
              <a:t> on the 2d </a:t>
            </a:r>
            <a:r>
              <a:rPr lang="fr-FR" sz="2000" dirty="0" err="1" smtClean="0"/>
              <a:t>Monday</a:t>
            </a:r>
            <a:r>
              <a:rPr lang="fr-FR" sz="2000" dirty="0" smtClean="0"/>
              <a:t> of </a:t>
            </a:r>
            <a:r>
              <a:rPr lang="fr-FR" sz="2000" dirty="0" err="1" smtClean="0"/>
              <a:t>October</a:t>
            </a:r>
            <a:r>
              <a:rPr lang="fr-FR" sz="20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5906" y="258060"/>
            <a:ext cx="7350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8000"/>
                </a:solidFill>
              </a:rPr>
              <a:t>FIRST CELEBRATION IN USA</a:t>
            </a:r>
            <a:endParaRPr lang="fr-FR" sz="40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68898"/>
            <a:ext cx="78488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1621</a:t>
            </a:r>
            <a:r>
              <a:rPr lang="en-US" dirty="0" smtClean="0"/>
              <a:t> – </a:t>
            </a:r>
            <a:r>
              <a:rPr lang="en-US" sz="1700" dirty="0" smtClean="0"/>
              <a:t>The first Thanksgiving celebration, a 3 day feast that was used to celebrate the survival of the first winter that the </a:t>
            </a:r>
            <a:r>
              <a:rPr lang="en-US" sz="1700" u="sng" dirty="0" smtClean="0"/>
              <a:t>pilgrims</a:t>
            </a:r>
            <a:r>
              <a:rPr lang="en-US" sz="1700" dirty="0" smtClean="0"/>
              <a:t>(</a:t>
            </a:r>
            <a:r>
              <a:rPr lang="en-US" sz="1700" dirty="0" err="1" smtClean="0"/>
              <a:t>pélérins</a:t>
            </a:r>
            <a:r>
              <a:rPr lang="en-US" sz="1700" dirty="0" smtClean="0"/>
              <a:t>) arrived was held in Plymouth Massachusetts, in November, after the first </a:t>
            </a:r>
            <a:r>
              <a:rPr lang="en-US" sz="1700" u="sng" dirty="0" smtClean="0"/>
              <a:t>harves</a:t>
            </a:r>
            <a:r>
              <a:rPr lang="en-US" sz="1700" dirty="0" smtClean="0"/>
              <a:t>t(</a:t>
            </a:r>
            <a:r>
              <a:rPr lang="en-US" sz="1700" dirty="0" err="1" smtClean="0"/>
              <a:t>moisson</a:t>
            </a:r>
            <a:r>
              <a:rPr lang="en-US" sz="1700" dirty="0" smtClean="0"/>
              <a:t>, </a:t>
            </a:r>
            <a:r>
              <a:rPr lang="en-US" sz="1700" dirty="0" err="1" smtClean="0"/>
              <a:t>récolte</a:t>
            </a:r>
            <a:r>
              <a:rPr lang="en-US" sz="1700" dirty="0" smtClean="0"/>
              <a:t>).</a:t>
            </a:r>
          </a:p>
          <a:p>
            <a:endParaRPr lang="en-US" sz="1700" dirty="0"/>
          </a:p>
        </p:txBody>
      </p:sp>
      <p:pic>
        <p:nvPicPr>
          <p:cNvPr id="4" name="Picture 2" descr="http://upload.wikimedia.org/wikipedia/commons/thumb/0/0b/The_First_Thanksgiving_Jean_Louis_Gerome_Ferris.png/300px-The_First_Thanksgiving_Jean_Louis_Gerome_Ferr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60" y="1988840"/>
            <a:ext cx="5848069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6"/>
          <p:cNvSpPr txBox="1"/>
          <p:nvPr/>
        </p:nvSpPr>
        <p:spPr>
          <a:xfrm>
            <a:off x="1519808" y="6429325"/>
            <a:ext cx="6649815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hlinkClick r:id="rId4" action="ppaction://hlinkfile" tooltip="Jean Leon Gerome Ferris"/>
              </a:rPr>
              <a:t>Jean Leon Gerome Ferris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</a:t>
            </a:r>
            <a:r>
              <a:rPr kumimoji="0" lang="fr-FR" sz="1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(1863-1930)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92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esplusgrandesvilles.l.e.pic.centerblog.net/hsm200a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44"/>
            <a:ext cx="8448104" cy="66960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660232" y="11663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PLYMOUTH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MASSACHUSETTS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7955868" y="836712"/>
            <a:ext cx="504564" cy="888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Diamond 3"/>
          <p:cNvSpPr/>
          <p:nvPr/>
        </p:nvSpPr>
        <p:spPr>
          <a:xfrm>
            <a:off x="7740352" y="1556792"/>
            <a:ext cx="360040" cy="288032"/>
          </a:xfrm>
          <a:prstGeom prst="diamond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C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58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8/Thanksgiving-Brownscom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" y="-99392"/>
            <a:ext cx="9039489" cy="56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3728" y="6093296"/>
            <a:ext cx="4010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The first Thanksgiving in PLYMOUTH</a:t>
            </a:r>
          </a:p>
          <a:p>
            <a:r>
              <a:rPr lang="fr-FR" dirty="0" smtClean="0"/>
              <a:t>Jennie </a:t>
            </a:r>
            <a:r>
              <a:rPr lang="fr-FR" dirty="0"/>
              <a:t>A. </a:t>
            </a:r>
            <a:r>
              <a:rPr lang="fr-FR" dirty="0" err="1"/>
              <a:t>Brownscombe</a:t>
            </a:r>
            <a:r>
              <a:rPr lang="fr-FR" dirty="0"/>
              <a:t> (1914)</a:t>
            </a:r>
          </a:p>
        </p:txBody>
      </p:sp>
    </p:spTree>
    <p:extLst>
      <p:ext uri="{BB962C8B-B14F-4D97-AF65-F5344CB8AC3E}">
        <p14:creationId xmlns:p14="http://schemas.microsoft.com/office/powerpoint/2010/main" val="403663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942" y="258060"/>
            <a:ext cx="7350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8000"/>
                </a:solidFill>
              </a:rPr>
              <a:t>FIRST CELEBRATION IN USA</a:t>
            </a:r>
            <a:endParaRPr lang="fr-FR" sz="40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June 1623</a:t>
            </a:r>
            <a:r>
              <a:rPr lang="en-US" dirty="0" smtClean="0"/>
              <a:t> – The second Thanksgiving celebration, also in Plymouth  to give thanks for the end of a </a:t>
            </a:r>
            <a:r>
              <a:rPr lang="en-US" u="sng" dirty="0" smtClean="0"/>
              <a:t>drought</a:t>
            </a:r>
            <a:r>
              <a:rPr lang="en-US" dirty="0" smtClean="0"/>
              <a:t> (</a:t>
            </a:r>
            <a:r>
              <a:rPr lang="en-US" dirty="0" err="1" smtClean="0"/>
              <a:t>sècheresse</a:t>
            </a:r>
            <a:r>
              <a:rPr lang="en-US" dirty="0" smtClean="0"/>
              <a:t>) and the arrival of a Dutch </a:t>
            </a:r>
            <a:r>
              <a:rPr lang="en-US" u="sng" dirty="0" smtClean="0"/>
              <a:t>supply ship </a:t>
            </a:r>
            <a:r>
              <a:rPr lang="en-US" dirty="0" smtClean="0"/>
              <a:t>(</a:t>
            </a:r>
            <a:r>
              <a:rPr lang="en-US" dirty="0" err="1" smtClean="0"/>
              <a:t>navire</a:t>
            </a:r>
            <a:r>
              <a:rPr lang="en-US" dirty="0" smtClean="0"/>
              <a:t> </a:t>
            </a:r>
            <a:r>
              <a:rPr lang="en-US" dirty="0" err="1" smtClean="0"/>
              <a:t>d’approvisionnement</a:t>
            </a:r>
            <a:r>
              <a:rPr lang="en-US" dirty="0" smtClean="0"/>
              <a:t>). 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1789</a:t>
            </a:r>
            <a:r>
              <a:rPr lang="en-US" dirty="0" smtClean="0"/>
              <a:t> – President George Washington proclaimed that people of the United States should observe a day of ‘public thanksgiving and prayer’ to celebrate the creation of the US Constitution.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Between 1827 and 1863</a:t>
            </a:r>
            <a:r>
              <a:rPr lang="en-US" dirty="0" smtClean="0"/>
              <a:t> (36 years) Sarah Josepha Hale, a magazine editor worked to get November 26 declared an annual holiday.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1863</a:t>
            </a:r>
            <a:r>
              <a:rPr lang="en-US" dirty="0" smtClean="0"/>
              <a:t> – President Lincoln authorized the first National Holiday after the end of the Civil War.  It was to be held the fourth Thursday of November every year.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1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260648"/>
            <a:ext cx="699442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err="1" smtClean="0">
                <a:solidFill>
                  <a:srgbClr val="008000"/>
                </a:solidFill>
              </a:rPr>
              <a:t>Celebration</a:t>
            </a:r>
            <a:r>
              <a:rPr lang="fr-FR" sz="3200" b="1" dirty="0" smtClean="0">
                <a:solidFill>
                  <a:srgbClr val="008000"/>
                </a:solidFill>
              </a:rPr>
              <a:t> of Thanksgiving </a:t>
            </a:r>
            <a:r>
              <a:rPr lang="fr-FR" sz="3200" b="1" dirty="0" err="1" smtClean="0">
                <a:solidFill>
                  <a:srgbClr val="008000"/>
                </a:solidFill>
              </a:rPr>
              <a:t>Today</a:t>
            </a:r>
            <a:endParaRPr lang="fr-FR" sz="3200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4332" y="980728"/>
            <a:ext cx="81369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Today it is common for most people to have a 4 or 5 day weekend.</a:t>
            </a:r>
          </a:p>
          <a:p>
            <a:endParaRPr lang="en-US" sz="1200" dirty="0"/>
          </a:p>
          <a:p>
            <a:r>
              <a:rPr lang="en-US" dirty="0" smtClean="0"/>
              <a:t>It is one of the busiest travelling weekends of the year.</a:t>
            </a:r>
          </a:p>
          <a:p>
            <a:endParaRPr lang="en-US" sz="1200" dirty="0"/>
          </a:p>
          <a:p>
            <a:r>
              <a:rPr lang="en-US" dirty="0" smtClean="0"/>
              <a:t>People can begin the day by watching </a:t>
            </a:r>
            <a:r>
              <a:rPr lang="en-US" u="sng" dirty="0" smtClean="0"/>
              <a:t>the Macy’s Thanksgiving Day Parade</a:t>
            </a:r>
          </a:p>
          <a:p>
            <a:r>
              <a:rPr lang="en-US" dirty="0" smtClean="0"/>
              <a:t>For about 100 years it has marked the beginning of the holiday season. </a:t>
            </a:r>
          </a:p>
          <a:p>
            <a:r>
              <a:rPr lang="en-US" dirty="0" smtClean="0"/>
              <a:t>It includes many current celebrities, plus traditional floats, </a:t>
            </a:r>
            <a:r>
              <a:rPr lang="en-US" u="sng" dirty="0" smtClean="0"/>
              <a:t>marching</a:t>
            </a:r>
            <a:r>
              <a:rPr lang="en-US" dirty="0" smtClean="0"/>
              <a:t> </a:t>
            </a:r>
            <a:r>
              <a:rPr lang="en-US" u="sng" dirty="0" smtClean="0"/>
              <a:t>bands </a:t>
            </a:r>
            <a:r>
              <a:rPr lang="en-US" dirty="0" smtClean="0"/>
              <a:t>(fanfares) and giant </a:t>
            </a:r>
            <a:r>
              <a:rPr lang="en-US" u="sng" dirty="0" smtClean="0"/>
              <a:t>character </a:t>
            </a:r>
            <a:r>
              <a:rPr lang="en-US" dirty="0" smtClean="0"/>
              <a:t>(</a:t>
            </a:r>
            <a:r>
              <a:rPr lang="en-US" dirty="0" err="1" smtClean="0"/>
              <a:t>personnages</a:t>
            </a:r>
            <a:r>
              <a:rPr lang="en-US" dirty="0" smtClean="0"/>
              <a:t>) balloons.  It ends at the front of the store in New York City.  It always ends when Santa Claus arrives on his </a:t>
            </a:r>
            <a:r>
              <a:rPr lang="en-US" u="sng" dirty="0" smtClean="0"/>
              <a:t>sled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traîneau</a:t>
            </a:r>
            <a:r>
              <a:rPr lang="en-US" dirty="0" smtClean="0"/>
              <a:t>),</a:t>
            </a:r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www.youtube.com/watch?v=Vad1M2AWid8&amp;feature=fvwrel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www.youtube.com/watch?v=G20mdkNhwb0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080" y="4221088"/>
            <a:ext cx="3492500" cy="232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908720"/>
            <a:ext cx="828092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484B1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Turkey</a:t>
            </a:r>
            <a:r>
              <a:rPr lang="en-US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484B1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484B1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</a:t>
            </a:r>
            <a:r>
              <a:rPr lang="en-US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484B1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dindes</a:t>
            </a:r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484B1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 Trot</a:t>
            </a:r>
            <a:r>
              <a:rPr lang="en-US" sz="2000" dirty="0" smtClean="0">
                <a:solidFill>
                  <a:srgbClr val="484B18"/>
                </a:solidFill>
              </a:rPr>
              <a:t> </a:t>
            </a:r>
            <a:r>
              <a:rPr lang="en-US" u="sng" dirty="0"/>
              <a:t>races</a:t>
            </a:r>
            <a:r>
              <a:rPr lang="en-US" dirty="0"/>
              <a:t> </a:t>
            </a:r>
            <a:r>
              <a:rPr lang="en-US" dirty="0" smtClean="0"/>
              <a:t>(courses) are </a:t>
            </a:r>
            <a:r>
              <a:rPr lang="en-US" dirty="0"/>
              <a:t>becoming </a:t>
            </a:r>
            <a:r>
              <a:rPr lang="en-US" dirty="0" smtClean="0"/>
              <a:t>a popular family activity.  Most cities offer a morning race that will benefit </a:t>
            </a:r>
            <a:r>
              <a:rPr lang="en-US" dirty="0"/>
              <a:t>a </a:t>
            </a:r>
            <a:r>
              <a:rPr lang="en-US" dirty="0" smtClean="0"/>
              <a:t>charity.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b="1" dirty="0">
                <a:solidFill>
                  <a:srgbClr val="000000"/>
                </a:solidFill>
              </a:rPr>
              <a:t>turkey trot</a:t>
            </a:r>
            <a:r>
              <a:rPr lang="en-US" dirty="0">
                <a:solidFill>
                  <a:srgbClr val="000000"/>
                </a:solidFill>
              </a:rPr>
              <a:t> is usually a long distance race (between 5000 and </a:t>
            </a:r>
            <a:r>
              <a:rPr lang="en-US" dirty="0" smtClean="0">
                <a:solidFill>
                  <a:srgbClr val="000000"/>
                </a:solidFill>
              </a:rPr>
              <a:t>42 195 m),Traditionally</a:t>
            </a:r>
            <a:r>
              <a:rPr lang="en-US" dirty="0">
                <a:solidFill>
                  <a:srgbClr val="000000"/>
                </a:solidFill>
              </a:rPr>
              <a:t>, turkey trots are held because Americans anticipate indulgent Thanksgiving feasts and </a:t>
            </a:r>
            <a:r>
              <a:rPr lang="en-US" dirty="0" smtClean="0">
                <a:solidFill>
                  <a:srgbClr val="000000"/>
                </a:solidFill>
              </a:rPr>
              <a:t>run </a:t>
            </a:r>
            <a:r>
              <a:rPr lang="en-US" dirty="0">
                <a:solidFill>
                  <a:srgbClr val="000000"/>
                </a:solidFill>
              </a:rPr>
              <a:t>to </a:t>
            </a:r>
            <a:r>
              <a:rPr lang="en-US" u="sng" dirty="0">
                <a:solidFill>
                  <a:srgbClr val="000000"/>
                </a:solidFill>
              </a:rPr>
              <a:t>burn off </a:t>
            </a:r>
            <a:r>
              <a:rPr lang="en-US" u="sng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brûler</a:t>
            </a:r>
            <a:r>
              <a:rPr lang="en-US" dirty="0" smtClean="0">
                <a:solidFill>
                  <a:srgbClr val="000000"/>
                </a:solidFill>
              </a:rPr>
              <a:t>)calories </a:t>
            </a:r>
            <a:r>
              <a:rPr lang="en-US" dirty="0">
                <a:solidFill>
                  <a:srgbClr val="000000"/>
                </a:solidFill>
              </a:rPr>
              <a:t>before the big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smtClean="0">
                <a:solidFill>
                  <a:srgbClr val="000000"/>
                </a:solidFill>
              </a:rPr>
              <a:t>meal (</a:t>
            </a:r>
            <a:r>
              <a:rPr lang="en-US" u="sng" dirty="0" err="1" smtClean="0">
                <a:solidFill>
                  <a:srgbClr val="000000"/>
                </a:solidFill>
              </a:rPr>
              <a:t>repas</a:t>
            </a:r>
            <a:r>
              <a:rPr lang="en-US" u="sng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They are also held in the UK, usually shortly before or after Christmas Day,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Many people want to show their thanks by 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484B1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helping others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</a:p>
          <a:p>
            <a:endParaRPr lang="en-US" sz="800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Food </a:t>
            </a:r>
            <a:r>
              <a:rPr lang="en-US" dirty="0"/>
              <a:t>is collected at many schools, stores and </a:t>
            </a:r>
            <a:r>
              <a:rPr lang="en-US" u="sng" dirty="0" smtClean="0"/>
              <a:t>churches </a:t>
            </a:r>
            <a:r>
              <a:rPr lang="en-US" dirty="0" smtClean="0"/>
              <a:t>(</a:t>
            </a:r>
            <a:r>
              <a:rPr lang="en-US" dirty="0" err="1" smtClean="0"/>
              <a:t>églises</a:t>
            </a:r>
            <a:r>
              <a:rPr lang="en-US" dirty="0" smtClean="0"/>
              <a:t>) </a:t>
            </a:r>
            <a:r>
              <a:rPr lang="en-US" dirty="0"/>
              <a:t>to be distributed to people </a:t>
            </a:r>
            <a:r>
              <a:rPr lang="en-US" u="sng" dirty="0"/>
              <a:t>in </a:t>
            </a:r>
            <a:r>
              <a:rPr lang="en-US" u="sng" dirty="0" smtClean="0"/>
              <a:t>need</a:t>
            </a:r>
            <a:r>
              <a:rPr lang="en-US" dirty="0" smtClean="0"/>
              <a:t>.(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besoin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People volunteer to make diner for the</a:t>
            </a:r>
            <a:r>
              <a:rPr lang="en-US" u="sng" dirty="0" smtClean="0"/>
              <a:t> homeless</a:t>
            </a:r>
            <a:r>
              <a:rPr lang="en-US" dirty="0" smtClean="0"/>
              <a:t>(sans </a:t>
            </a:r>
            <a:r>
              <a:rPr lang="en-US" dirty="0" err="1" smtClean="0"/>
              <a:t>abri</a:t>
            </a:r>
            <a:r>
              <a:rPr lang="en-US" dirty="0" smtClean="0"/>
              <a:t>) at ‘</a:t>
            </a:r>
            <a:r>
              <a:rPr lang="en-US" u="sng" dirty="0" smtClean="0"/>
              <a:t>soup kitchens</a:t>
            </a:r>
            <a:r>
              <a:rPr lang="en-US" dirty="0" smtClean="0"/>
              <a:t>’(</a:t>
            </a:r>
            <a:r>
              <a:rPr lang="en-US" dirty="0" err="1" smtClean="0"/>
              <a:t>soupes</a:t>
            </a:r>
            <a:r>
              <a:rPr lang="en-US" dirty="0" smtClean="0"/>
              <a:t> </a:t>
            </a:r>
            <a:r>
              <a:rPr lang="en-US" dirty="0" err="1" smtClean="0"/>
              <a:t>populaires</a:t>
            </a:r>
            <a:r>
              <a:rPr lang="en-US" dirty="0" smtClean="0"/>
              <a:t>), churches,  and other civil organizations.</a:t>
            </a:r>
            <a:endParaRPr lang="en-US" dirty="0"/>
          </a:p>
        </p:txBody>
      </p:sp>
      <p:pic>
        <p:nvPicPr>
          <p:cNvPr id="4" name="Picture 3" descr="hmpg_base_W_10_11_CHANGES_0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848" y="2780928"/>
            <a:ext cx="3960440" cy="18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9632" y="260648"/>
            <a:ext cx="699442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err="1" smtClean="0">
                <a:solidFill>
                  <a:srgbClr val="008000"/>
                </a:solidFill>
              </a:rPr>
              <a:t>Celebration</a:t>
            </a:r>
            <a:r>
              <a:rPr lang="fr-FR" sz="3200" b="1" dirty="0" smtClean="0">
                <a:solidFill>
                  <a:srgbClr val="008000"/>
                </a:solidFill>
              </a:rPr>
              <a:t> of Thanksgiving </a:t>
            </a:r>
            <a:r>
              <a:rPr lang="fr-FR" sz="3200" b="1" dirty="0" err="1" smtClean="0">
                <a:solidFill>
                  <a:srgbClr val="008000"/>
                </a:solidFill>
              </a:rPr>
              <a:t>Today</a:t>
            </a:r>
            <a:endParaRPr lang="fr-FR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42493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80802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Football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dirty="0" smtClean="0"/>
              <a:t>games have been played on Thanksgiving Day for the past 100 years.  The Detroit Lions and the Dallas Cowboys have each played home games for many years.  Since 2006 a third game was added where the </a:t>
            </a:r>
            <a:r>
              <a:rPr lang="en-US" u="sng" dirty="0" smtClean="0"/>
              <a:t>teams</a:t>
            </a:r>
            <a:r>
              <a:rPr lang="en-US" dirty="0" smtClean="0"/>
              <a:t> (</a:t>
            </a:r>
            <a:r>
              <a:rPr lang="en-US" dirty="0" err="1" smtClean="0"/>
              <a:t>équipes</a:t>
            </a:r>
            <a:r>
              <a:rPr lang="en-US" dirty="0" smtClean="0"/>
              <a:t>) change each year.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people who don’t want to cook there are now 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80802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Restaurants</a:t>
            </a:r>
            <a:r>
              <a:rPr lang="en-US" dirty="0" smtClean="0">
                <a:solidFill>
                  <a:srgbClr val="808028"/>
                </a:solidFill>
              </a:rPr>
              <a:t> </a:t>
            </a:r>
            <a:r>
              <a:rPr lang="en-US" dirty="0" smtClean="0"/>
              <a:t>that are open on Thanksgiving Day or you can </a:t>
            </a:r>
            <a:r>
              <a:rPr lang="en-US" u="sng" dirty="0" smtClean="0"/>
              <a:t>purchase</a:t>
            </a:r>
            <a:r>
              <a:rPr lang="en-US" dirty="0" smtClean="0"/>
              <a:t> (</a:t>
            </a:r>
            <a:r>
              <a:rPr lang="en-US" dirty="0" err="1" smtClean="0"/>
              <a:t>acheter</a:t>
            </a:r>
            <a:r>
              <a:rPr lang="en-US" dirty="0" smtClean="0"/>
              <a:t>) a complete meal to eat at home.</a:t>
            </a:r>
            <a:endParaRPr lang="en-US" dirty="0"/>
          </a:p>
        </p:txBody>
      </p:sp>
      <p:pic>
        <p:nvPicPr>
          <p:cNvPr id="8" name="Picture 2" descr="http://media.paperblog.fr/i/509/5094192/tailgate-party-thanksgiving-L-YJjR3w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38100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59632" y="260648"/>
            <a:ext cx="699442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err="1" smtClean="0">
                <a:solidFill>
                  <a:srgbClr val="008000"/>
                </a:solidFill>
              </a:rPr>
              <a:t>Celebration</a:t>
            </a:r>
            <a:r>
              <a:rPr lang="fr-FR" sz="3200" b="1" dirty="0" smtClean="0">
                <a:solidFill>
                  <a:srgbClr val="008000"/>
                </a:solidFill>
              </a:rPr>
              <a:t> of Thanksgiving </a:t>
            </a:r>
            <a:r>
              <a:rPr lang="fr-FR" sz="3200" b="1" dirty="0" err="1" smtClean="0">
                <a:solidFill>
                  <a:srgbClr val="008000"/>
                </a:solidFill>
              </a:rPr>
              <a:t>Today</a:t>
            </a:r>
            <a:endParaRPr lang="fr-FR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5978</TotalTime>
  <Words>1816</Words>
  <Application>Microsoft Office PowerPoint</Application>
  <PresentationFormat>Affichage à l'écran (4:3)</PresentationFormat>
  <Paragraphs>130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Diseño predeterminado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Charly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</dc:creator>
  <cp:lastModifiedBy>mimileben@free.fr</cp:lastModifiedBy>
  <cp:revision>226</cp:revision>
  <dcterms:created xsi:type="dcterms:W3CDTF">2011-10-24T16:14:57Z</dcterms:created>
  <dcterms:modified xsi:type="dcterms:W3CDTF">2020-11-25T12:05:19Z</dcterms:modified>
</cp:coreProperties>
</file>