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9.png" ContentType="image/png"/>
  <Override PartName="/ppt/media/image1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97874B-FBE9-46EE-81A7-CCE0BC94F2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FD5D04-4D4E-4415-B825-22BB5534AD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6A7AE2-94DF-4AA1-B6F6-D27CCF2607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03405C-4F05-4910-96ED-40AF2B5F3F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7135CB-8F60-450F-BCC8-C720E72D3E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10D388-B8AE-4CC0-9279-24903E22DB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DCE5AC-CB22-4EA6-AA6C-B4744373BA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B4D584-EDC1-4155-8941-FC17DA2C8B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B22CBB-BC2C-4781-B870-23BC7B0469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30F2A2-D031-4180-BD04-75D656EA5D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152F97-3F2A-4EED-B0B2-71A866EE5B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0AA868-5BA7-499B-B77F-F7DF3F331A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f9fb">
                <a:alpha val="76000"/>
              </a:srgbClr>
            </a:gs>
            <a:gs pos="74000">
              <a:srgbClr val="a7cbdf"/>
            </a:gs>
            <a:gs pos="83000">
              <a:srgbClr val="a7cbdf"/>
            </a:gs>
            <a:gs pos="100000">
              <a:srgbClr val="c4dce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Rectangle : coins arrondis 7" hidden="1"/>
          <p:cNvSpPr/>
          <p:nvPr/>
        </p:nvSpPr>
        <p:spPr>
          <a:xfrm>
            <a:off x="0" y="0"/>
            <a:ext cx="12191760" cy="94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f9fb">
                  <a:alpha val="76000"/>
                </a:srgbClr>
              </a:gs>
              <a:gs pos="74000">
                <a:srgbClr val="a7cbdf"/>
              </a:gs>
              <a:gs pos="83000">
                <a:srgbClr val="a7cbdf"/>
              </a:gs>
              <a:gs pos="100000">
                <a:srgbClr val="c4dcea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12" name="Image 9" descr="Une image contenant texte, Police, capture d’écran, Graphique&#10;&#10;Description générée automatiquement"/>
          <p:cNvPicPr/>
          <p:nvPr/>
        </p:nvPicPr>
        <p:blipFill>
          <a:blip r:embed="rId2"/>
          <a:stretch/>
        </p:blipFill>
        <p:spPr>
          <a:xfrm>
            <a:off x="3240" y="0"/>
            <a:ext cx="1195200" cy="952920"/>
          </a:xfrm>
          <a:prstGeom prst="rect">
            <a:avLst/>
          </a:prstGeom>
          <a:ln w="0">
            <a:noFill/>
          </a:ln>
        </p:spPr>
      </p:pic>
      <p:grpSp>
        <p:nvGrpSpPr>
          <p:cNvPr id="13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4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fr-FR" sz="5400" spc="-1" strike="noStrike">
                <a:solidFill>
                  <a:schemeClr val="accent1"/>
                </a:solidFill>
                <a:latin typeface="Trebuchet MS"/>
              </a:rPr>
              <a:t>Modifiez le style du titre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fr-FR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fr-FR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2"/>
          </p:nvPr>
        </p:nvSpPr>
        <p:spPr>
          <a:xfrm>
            <a:off x="677160" y="6406560"/>
            <a:ext cx="6297120" cy="4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1" lang="fr-FR" sz="1100" spc="-1" strike="noStrike">
                <a:solidFill>
                  <a:srgbClr val="002060"/>
                </a:solidFill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1" lang="fr-FR" sz="1100" spc="-1" strike="noStrike">
                <a:solidFill>
                  <a:srgbClr val="002060"/>
                </a:solidFill>
                <a:latin typeface="Arial"/>
              </a:rPr>
              <a:t>&lt;pied de page&gt;</a:t>
            </a:r>
            <a:endParaRPr b="0" lang="fr-FR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3"/>
          </p:nvPr>
        </p:nvSpPr>
        <p:spPr>
          <a:xfrm>
            <a:off x="11514600" y="6406560"/>
            <a:ext cx="595800" cy="4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1" lang="fr-FR" sz="900" spc="-1" strike="noStrike">
                <a:solidFill>
                  <a:srgbClr val="002060"/>
                </a:solidFill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2D3A4481-36A6-4EC1-92FC-4A5340B97945}" type="slidenum">
              <a:rPr b="1" lang="fr-FR" sz="900" spc="-1" strike="noStrike">
                <a:solidFill>
                  <a:srgbClr val="002060"/>
                </a:solidFill>
                <a:latin typeface="Arial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Cliquez pour éditer le format du plan de texte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Second niveau de plan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Troisième niveau de plan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Quatrième niveau de plan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Cinquième niveau de plan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Sixième niveau de plan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Septième niveau de plan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19"/>
          <p:cNvSpPr/>
          <p:nvPr/>
        </p:nvSpPr>
        <p:spPr>
          <a:xfrm flipV="1" rot="10800000">
            <a:off x="618120" y="1109880"/>
            <a:ext cx="932472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fr-FR" sz="4400" spc="-1" strike="noStrike">
                <a:solidFill>
                  <a:srgbClr val="ff0000"/>
                </a:solidFill>
                <a:latin typeface="Trebuchet MS"/>
              </a:rPr>
              <a:t>Pour tous les Adhérents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3200" spc="-1" strike="noStrike">
                <a:solidFill>
                  <a:schemeClr val="dk1"/>
                </a:solidFill>
                <a:latin typeface="Trebuchet MS"/>
              </a:rPr>
              <a:t>Lieu de rendez-vous  au </a:t>
            </a: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OLD SCHOOL CAFE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3200" spc="-1" strike="noStrike">
                <a:solidFill>
                  <a:schemeClr val="dk1"/>
                </a:solidFill>
                <a:latin typeface="Trebuchet MS"/>
              </a:rPr>
              <a:t>2 fois par mois le mercredi de 9h30 à 11 h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                                 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11" descr="Pause café - Le blog de meuse.ardennes"/>
          <p:cNvPicPr/>
          <p:nvPr/>
        </p:nvPicPr>
        <p:blipFill>
          <a:blip r:embed="rId1"/>
          <a:stretch/>
        </p:blipFill>
        <p:spPr>
          <a:xfrm>
            <a:off x="8595000" y="0"/>
            <a:ext cx="2696040" cy="2589840"/>
          </a:xfrm>
          <a:prstGeom prst="rect">
            <a:avLst/>
          </a:prstGeom>
          <a:ln w="0">
            <a:noFill/>
          </a:ln>
        </p:spPr>
      </p:pic>
      <p:sp>
        <p:nvSpPr>
          <p:cNvPr id="67" name="ZoneTexte 20"/>
          <p:cNvSpPr/>
          <p:nvPr/>
        </p:nvSpPr>
        <p:spPr>
          <a:xfrm>
            <a:off x="1624680" y="168840"/>
            <a:ext cx="75546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Bla-Bla Café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76320" y="0"/>
            <a:ext cx="10377360" cy="89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  </a:t>
            </a: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Musée européen de l’avion de chasse à Montélimar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69" name="Picture 14" descr="Gratuit Avion De Chasse Blanc Et Gris Sur Mid Air Pendant La Journée Photos"/>
          <p:cNvPicPr/>
          <p:nvPr/>
        </p:nvPicPr>
        <p:blipFill>
          <a:blip r:embed="rId1"/>
          <a:stretch/>
        </p:blipFill>
        <p:spPr>
          <a:xfrm rot="21049800">
            <a:off x="1275840" y="1520280"/>
            <a:ext cx="3230280" cy="2422440"/>
          </a:xfrm>
          <a:prstGeom prst="rect">
            <a:avLst/>
          </a:prstGeom>
          <a:ln w="0">
            <a:noFill/>
          </a:ln>
        </p:spPr>
      </p:pic>
      <p:sp>
        <p:nvSpPr>
          <p:cNvPr id="70" name="ZoneTexte 10"/>
          <p:cNvSpPr/>
          <p:nvPr/>
        </p:nvSpPr>
        <p:spPr>
          <a:xfrm>
            <a:off x="5152680" y="1585440"/>
            <a:ext cx="5906160" cy="20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fr-FR" sz="3200" spc="-1" strike="noStrike">
                <a:solidFill>
                  <a:srgbClr val="ff0000"/>
                </a:solidFill>
                <a:latin typeface="Trebuchet MS"/>
              </a:rPr>
              <a:t>Pour les Nouveaux Arrivants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Trebuchet MS"/>
              </a:rPr>
              <a:t>Le mardi  19 mars 2024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3200" spc="-1" strike="noStrike">
                <a:solidFill>
                  <a:schemeClr val="dk1"/>
                </a:solidFill>
                <a:latin typeface="Trebuchet MS"/>
              </a:rPr>
              <a:t>à 14 heures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ZoneTexte 11"/>
          <p:cNvSpPr/>
          <p:nvPr/>
        </p:nvSpPr>
        <p:spPr>
          <a:xfrm>
            <a:off x="1766880" y="4185360"/>
            <a:ext cx="958644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fr-FR" sz="3600" spc="-1" strike="noStrike">
                <a:solidFill>
                  <a:schemeClr val="dk1"/>
                </a:solidFill>
                <a:latin typeface="Trebuchet MS"/>
              </a:rPr>
              <a:t>Suivie</a:t>
            </a: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 d’une Visite chez un Verrier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à Ancône  (à finaliser)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76320" y="0"/>
            <a:ext cx="10377360" cy="89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  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accent1"/>
                </a:solidFill>
                <a:latin typeface="Trebuchet MS"/>
              </a:rPr>
              <a:t>	</a:t>
            </a: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 </a:t>
            </a: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SOIREE BOWLING 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73" name="ZoneTexte 1"/>
          <p:cNvSpPr/>
          <p:nvPr/>
        </p:nvSpPr>
        <p:spPr>
          <a:xfrm>
            <a:off x="5152680" y="1585440"/>
            <a:ext cx="5906160" cy="15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fr-FR" sz="3200" spc="-1" strike="noStrike">
                <a:solidFill>
                  <a:schemeClr val="dk1"/>
                </a:solidFill>
                <a:latin typeface="Trebuchet MS"/>
              </a:rPr>
              <a:t>JEUDI 28 MARS 2024 A 18H30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ZoneTexte 2"/>
          <p:cNvSpPr/>
          <p:nvPr/>
        </p:nvSpPr>
        <p:spPr>
          <a:xfrm>
            <a:off x="1766880" y="4185360"/>
            <a:ext cx="9586440" cy="31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Réservation obligatoire par mail à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26nardi14@orange.fr ou par téléphone au 06 07 61 80 07 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 </a:t>
            </a:r>
            <a:r>
              <a:rPr b="0" lang="fr-FR" sz="4000" spc="-1" strike="noStrike">
                <a:solidFill>
                  <a:schemeClr val="dk1"/>
                </a:solidFill>
                <a:latin typeface="Trebuchet MS"/>
              </a:rPr>
              <a:t>Prix par personne 36€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668880" y="1363320"/>
            <a:ext cx="4244040" cy="237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1069920" y="1029960"/>
            <a:ext cx="8418600" cy="4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 3" charset="2"/>
              <a:buChar char=""/>
            </a:pPr>
            <a:r>
              <a:rPr b="0" lang="fr-FR" sz="1800" spc="-1" strike="noStrike">
                <a:solidFill>
                  <a:srgbClr val="ff0000"/>
                </a:solidFill>
                <a:latin typeface="Trebuchet MS"/>
              </a:rPr>
              <a:t>Pour les Nouveaux arrivants et Nouveaux Inscrits , et C.A.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2103840" y="79920"/>
            <a:ext cx="9066240" cy="80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43611"/>
          </a:bodyPr>
          <a:p>
            <a:pPr indent="0" defTabSz="457200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chemeClr val="accent1"/>
                </a:solidFill>
                <a:latin typeface="Trebuchet MS"/>
              </a:rPr>
              <a:t> </a:t>
            </a:r>
            <a:r>
              <a:rPr b="1" lang="fr-FR" sz="3600" spc="-1" strike="noStrike">
                <a:solidFill>
                  <a:srgbClr val="002060"/>
                </a:solidFill>
                <a:latin typeface="Trebuchet MS"/>
              </a:rPr>
              <a:t>Régions et Spécialités-Repas partagé</a:t>
            </a:r>
            <a:br>
              <a:rPr sz="3600"/>
            </a:br>
            <a:br>
              <a:rPr sz="3600"/>
            </a:b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78" name="Picture 4" descr="Oh la lá! Vive la France | tarde o tempranotarde o temprano ..."/>
          <p:cNvPicPr/>
          <p:nvPr/>
        </p:nvPicPr>
        <p:blipFill>
          <a:blip r:embed="rId1"/>
          <a:stretch/>
        </p:blipFill>
        <p:spPr>
          <a:xfrm>
            <a:off x="177480" y="1927800"/>
            <a:ext cx="4698000" cy="4673160"/>
          </a:xfrm>
          <a:prstGeom prst="rect">
            <a:avLst/>
          </a:prstGeom>
          <a:ln w="0">
            <a:noFill/>
          </a:ln>
        </p:spPr>
      </p:pic>
      <p:sp>
        <p:nvSpPr>
          <p:cNvPr id="79" name="ZoneTexte 5"/>
          <p:cNvSpPr/>
          <p:nvPr/>
        </p:nvSpPr>
        <p:spPr>
          <a:xfrm>
            <a:off x="4296960" y="1927800"/>
            <a:ext cx="8105040" cy="34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Trebuchet MS"/>
              </a:rPr>
              <a:t>Le vendredi 12 avril 2024-midi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Trebuchet MS"/>
              </a:rPr>
              <a:t>à l’ Espace ST Martin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2800" spc="-1" strike="noStrike">
                <a:solidFill>
                  <a:schemeClr val="dk1"/>
                </a:solidFill>
                <a:latin typeface="Trebuchet MS"/>
              </a:rPr>
              <a:t>Chaque personne apporte un plat salé et/ou sucré et une boisson  de la région où il vient ou dont il est originaire.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2800" spc="-1" strike="noStrike">
                <a:solidFill>
                  <a:schemeClr val="dk1"/>
                </a:solidFill>
                <a:latin typeface="Trebuchet MS"/>
              </a:rPr>
              <a:t>Tout est mis sur la table, et on partage.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7160" y="150840"/>
            <a:ext cx="8596440" cy="77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59166" lnSpcReduction="10000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002060"/>
                </a:solidFill>
                <a:latin typeface="Trebuchet MS"/>
              </a:rPr>
              <a:t>        </a:t>
            </a:r>
            <a:r>
              <a:rPr b="1" lang="fr-FR" sz="4000" spc="-1" strike="noStrike">
                <a:solidFill>
                  <a:srgbClr val="002060"/>
                </a:solidFill>
                <a:latin typeface="Trebuchet MS"/>
              </a:rPr>
              <a:t>Assemblée Générale</a:t>
            </a:r>
            <a:br>
              <a:rPr sz="4000"/>
            </a:br>
            <a:endParaRPr b="0" lang="en-US" sz="40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88160" y="1825560"/>
            <a:ext cx="5607360" cy="189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333"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 3" charset="2"/>
              <a:buChar char=""/>
            </a:pPr>
            <a:r>
              <a:rPr b="1" lang="fr-FR" sz="3600" spc="-1" strike="noStrike">
                <a:solidFill>
                  <a:srgbClr val="002060"/>
                </a:solidFill>
                <a:latin typeface="Trebuchet MS"/>
              </a:rPr>
              <a:t>Le mardi  18 juin 2024</a:t>
            </a:r>
            <a:endParaRPr b="0" lang="en-US" sz="3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3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rgbClr val="002060"/>
                </a:solidFill>
                <a:latin typeface="Trebuchet MS"/>
              </a:rPr>
              <a:t>    </a:t>
            </a:r>
            <a:r>
              <a:rPr b="1" lang="fr-FR" sz="3600" spc="-1" strike="noStrike">
                <a:solidFill>
                  <a:srgbClr val="002060"/>
                </a:solidFill>
                <a:latin typeface="Trebuchet MS"/>
              </a:rPr>
              <a:t>Espace Saint Martin</a:t>
            </a:r>
            <a:endParaRPr b="0" lang="en-US" sz="3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82" name="Picture 2" descr="Assemblée Générale Ordinaire"/>
          <p:cNvPicPr/>
          <p:nvPr/>
        </p:nvPicPr>
        <p:blipFill>
          <a:blip r:embed="rId1"/>
          <a:stretch/>
        </p:blipFill>
        <p:spPr>
          <a:xfrm>
            <a:off x="6204240" y="2651040"/>
            <a:ext cx="4642560" cy="254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361600" y="70920"/>
            <a:ext cx="6912360" cy="84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002060"/>
                </a:solidFill>
                <a:latin typeface="Trebuchet MS"/>
              </a:rPr>
              <a:t>Journée des Bénévoles </a:t>
            </a:r>
            <a:endParaRPr b="0" lang="en-US" sz="40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10515240" cy="448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 3" charset="2"/>
              <a:buChar char=""/>
            </a:pPr>
            <a:r>
              <a:rPr b="1" lang="fr-FR" sz="2400" spc="-1" strike="noStrike">
                <a:solidFill>
                  <a:srgbClr val="002060"/>
                </a:solidFill>
                <a:latin typeface="Trebuchet MS"/>
              </a:rPr>
              <a:t>Pour les animateurs, les accueillantes et membres du C.A.</a:t>
            </a:r>
            <a:endParaRPr b="0" lang="en-US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2060"/>
                </a:solidFill>
                <a:latin typeface="Trebuchet MS"/>
              </a:rPr>
              <a:t> </a:t>
            </a:r>
            <a:endParaRPr b="0" lang="en-US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2060"/>
                </a:solidFill>
                <a:latin typeface="Trebuchet MS"/>
              </a:rPr>
              <a:t>                        </a:t>
            </a:r>
            <a:r>
              <a:rPr b="0" lang="fr-FR" sz="2400" spc="-1" strike="noStrike">
                <a:solidFill>
                  <a:srgbClr val="002060"/>
                </a:solidFill>
                <a:latin typeface="Trebuchet MS"/>
              </a:rPr>
              <a:t>actuellement en préparation!!!</a:t>
            </a:r>
            <a:endParaRPr b="0" lang="en-US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82720" y="365040"/>
            <a:ext cx="10299960" cy="95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37500" lnSpcReduction="20000"/>
          </a:bodyPr>
          <a:p>
            <a:pPr indent="0" defTabSz="457200">
              <a:lnSpc>
                <a:spcPct val="100000"/>
              </a:lnSpc>
              <a:buNone/>
            </a:pPr>
            <a:br>
              <a:rPr sz="3600"/>
            </a:br>
            <a:br>
              <a:rPr sz="3600"/>
            </a:br>
            <a:r>
              <a:rPr b="1" lang="fr-FR" sz="3600" spc="-1" strike="noStrike">
                <a:solidFill>
                  <a:schemeClr val="accent1"/>
                </a:solidFill>
                <a:latin typeface="Trebuchet MS"/>
              </a:rPr>
              <a:t>Avant tout ,c’est un Travail d’Equipe </a:t>
            </a:r>
            <a:br>
              <a:rPr sz="3600"/>
            </a:br>
            <a:br>
              <a:rPr sz="3600"/>
            </a:br>
            <a:r>
              <a:rPr b="1" lang="fr-FR" sz="3600" spc="-1" strike="noStrike">
                <a:solidFill>
                  <a:schemeClr val="accent1"/>
                </a:solidFill>
                <a:latin typeface="Trebuchet MS"/>
              </a:rPr>
              <a:t> 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86" name="Picture 2" descr="Stock Photo De Travail D'Équipe | Libre De Droits | FreeImages"/>
          <p:cNvPicPr/>
          <p:nvPr/>
        </p:nvPicPr>
        <p:blipFill>
          <a:blip r:embed="rId1"/>
          <a:stretch/>
        </p:blipFill>
        <p:spPr>
          <a:xfrm>
            <a:off x="882720" y="2360160"/>
            <a:ext cx="6627240" cy="3793320"/>
          </a:xfrm>
          <a:prstGeom prst="rect">
            <a:avLst/>
          </a:prstGeom>
          <a:ln w="0">
            <a:noFill/>
          </a:ln>
        </p:spPr>
      </p:pic>
      <p:sp>
        <p:nvSpPr>
          <p:cNvPr id="87" name="ZoneTexte 3"/>
          <p:cNvSpPr/>
          <p:nvPr/>
        </p:nvSpPr>
        <p:spPr>
          <a:xfrm flipV="1" rot="10492800">
            <a:off x="8354880" y="1745280"/>
            <a:ext cx="30477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fr-FR" sz="3600" spc="-1" strike="noStrike">
                <a:solidFill>
                  <a:schemeClr val="dk1"/>
                </a:solidFill>
                <a:latin typeface="Trebuchet MS"/>
              </a:rPr>
              <a:t>Chantal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3600" spc="-1" strike="noStrike">
                <a:solidFill>
                  <a:schemeClr val="dk1"/>
                </a:solidFill>
                <a:latin typeface="Trebuchet MS"/>
              </a:rPr>
              <a:t>Josiane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3600" spc="-1" strike="noStrike">
                <a:solidFill>
                  <a:schemeClr val="dk1"/>
                </a:solidFill>
                <a:latin typeface="Trebuchet MS"/>
              </a:rPr>
              <a:t>Brigitte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fr-FR" sz="3600" spc="-1" strike="noStrike">
                <a:solidFill>
                  <a:schemeClr val="dk1"/>
                </a:solidFill>
                <a:latin typeface="Trebuchet MS"/>
              </a:rPr>
              <a:t>Philippe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 8"/>
          <p:cNvSpPr/>
          <p:nvPr/>
        </p:nvSpPr>
        <p:spPr>
          <a:xfrm>
            <a:off x="4269960" y="0"/>
            <a:ext cx="7921800" cy="6857640"/>
          </a:xfrm>
          <a:custGeom>
            <a:avLst/>
            <a:gdLst>
              <a:gd name="textAreaLeft" fmla="*/ 0 w 7921800"/>
              <a:gd name="textAreaRight" fmla="*/ 7922160 w 79218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ZoneTexte 6"/>
          <p:cNvSpPr/>
          <p:nvPr/>
        </p:nvSpPr>
        <p:spPr>
          <a:xfrm>
            <a:off x="1914480" y="203040"/>
            <a:ext cx="877032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457200"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Trebuchet MS"/>
              </a:rPr>
              <a:t>Accueil des Villes Françaises de Montélimar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677160" y="2160720"/>
            <a:ext cx="4763160" cy="188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2060"/>
                </a:solidFill>
                <a:latin typeface="Arial"/>
              </a:rPr>
              <a:t>Point d’actualité 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2060"/>
                </a:solidFill>
                <a:latin typeface="Arial"/>
              </a:rPr>
              <a:t>sur les sorties et voyages 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lstStyle>
            <a:lvl1pPr indent="0" defTabSz="914400">
              <a:lnSpc>
                <a:spcPct val="100000"/>
              </a:lnSpc>
              <a:spcAft>
                <a:spcPts val="601"/>
              </a:spcAft>
              <a:buNone/>
              <a:defRPr b="1" lang="en-US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Réunion Galette des Rois 19 janvier 2024 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2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70800" y="0"/>
            <a:ext cx="1219680" cy="6858360"/>
          </a:xfrm>
          <a:prstGeom prst="straightConnector1">
            <a:avLst/>
          </a:prstGeom>
          <a:ln cap="rnd" w="9525">
            <a:solidFill>
              <a:srgbClr val="ffffff">
                <a:lumMod val="75000"/>
              </a:srgbClr>
            </a:solidFill>
            <a:round/>
          </a:ln>
        </p:spPr>
      </p:cxnSp>
      <p:cxnSp>
        <p:nvCxnSpPr>
          <p:cNvPr id="93" name="Straight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425000" y="3681360"/>
            <a:ext cx="4763880" cy="3177000"/>
          </a:xfrm>
          <a:prstGeom prst="straightConnector1">
            <a:avLst/>
          </a:prstGeom>
          <a:ln cap="rnd" w="9525">
            <a:solidFill>
              <a:srgbClr val="ffffff">
                <a:lumMod val="85000"/>
              </a:srgbClr>
            </a:solidFill>
            <a:round/>
          </a:ln>
        </p:spPr>
      </p:cxnSp>
      <p:sp>
        <p:nvSpPr>
          <p:cNvPr id="94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1440" y="-8640"/>
            <a:ext cx="3007080" cy="6866280"/>
          </a:xfrm>
          <a:custGeom>
            <a:avLst/>
            <a:gdLst>
              <a:gd name="textAreaLeft" fmla="*/ 0 w 3007080"/>
              <a:gd name="textAreaRight" fmla="*/ 3007440 w 3007080"/>
              <a:gd name="textAreaTop" fmla="*/ 0 h 6866280"/>
              <a:gd name="textAreaBottom" fmla="*/ 6866640 h 6866280"/>
            </a:gdLst>
            <a:ahLst/>
            <a:rect l="textAreaLeft" t="textAreaTop" r="textAreaRight" b="textAreaBottom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5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3360" y="-8640"/>
            <a:ext cx="2588040" cy="6866280"/>
          </a:xfrm>
          <a:custGeom>
            <a:avLst/>
            <a:gdLst>
              <a:gd name="textAreaLeft" fmla="*/ 0 w 2588040"/>
              <a:gd name="textAreaRight" fmla="*/ 2588400 w 2588040"/>
              <a:gd name="textAreaTop" fmla="*/ 0 h 6866280"/>
              <a:gd name="textAreaBottom" fmla="*/ 6866640 h 6866280"/>
            </a:gdLst>
            <a:ahLst/>
            <a:rect l="textAreaLeft" t="textAreaTop" r="textAreaRight" b="textAreaBottom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6" name="Isosceles Tri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lstStyle>
            <a:lvl1pPr indent="0" algn="r" defTabSz="914400">
              <a:lnSpc>
                <a:spcPct val="100000"/>
              </a:lnSpc>
              <a:spcAft>
                <a:spcPts val="601"/>
              </a:spcAft>
              <a:buNone/>
              <a:defRPr b="1" lang="en-US" sz="900" spc="-1" strike="noStrike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spcAft>
                <a:spcPts val="601"/>
              </a:spcAft>
              <a:buNone/>
            </a:pPr>
            <a:fld id="{4D8D199D-6B52-411D-B1BA-49A9F8F45543}" type="slidenum">
              <a:rPr b="1" lang="en-US" sz="900" spc="-1" strike="noStrike">
                <a:solidFill>
                  <a:srgbClr val="ffffff"/>
                </a:solidFill>
                <a:latin typeface="Trebuchet MS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4440" y="-8640"/>
            <a:ext cx="2854080" cy="6866280"/>
          </a:xfrm>
          <a:custGeom>
            <a:avLst/>
            <a:gdLst>
              <a:gd name="textAreaLeft" fmla="*/ 0 w 2854080"/>
              <a:gd name="textAreaRight" fmla="*/ 2854440 w 2854080"/>
              <a:gd name="textAreaTop" fmla="*/ 0 h 6866280"/>
              <a:gd name="textAreaBottom" fmla="*/ 6866640 h 6866280"/>
            </a:gdLst>
            <a:ahLst/>
            <a:rect l="textAreaLeft" t="textAreaTop" r="textAreaRight" b="textAreaBottom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8640" y="-8640"/>
            <a:ext cx="1289880" cy="6866280"/>
          </a:xfrm>
          <a:custGeom>
            <a:avLst/>
            <a:gdLst>
              <a:gd name="textAreaLeft" fmla="*/ 0 w 1289880"/>
              <a:gd name="textAreaRight" fmla="*/ 1290240 w 1289880"/>
              <a:gd name="textAreaTop" fmla="*/ 0 h 6866280"/>
              <a:gd name="textAreaBottom" fmla="*/ 6866640 h 6866280"/>
            </a:gdLst>
            <a:ahLst/>
            <a:rect l="textAreaLeft" t="textAreaTop" r="textAreaRight" b="textAreaBottom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0" name="Rect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8960" y="-8640"/>
            <a:ext cx="1249560" cy="6866280"/>
          </a:xfrm>
          <a:custGeom>
            <a:avLst/>
            <a:gdLst>
              <a:gd name="textAreaLeft" fmla="*/ 0 w 1249560"/>
              <a:gd name="textAreaRight" fmla="*/ 1249920 w 1249560"/>
              <a:gd name="textAreaTop" fmla="*/ 0 h 6866280"/>
              <a:gd name="textAreaBottom" fmla="*/ 6866640 h 6866280"/>
            </a:gdLst>
            <a:ahLst/>
            <a:rect l="textAreaLeft" t="textAreaTop" r="textAreaRight" b="textAreaBottom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1" name="Isosceles Tri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51720" y="62280"/>
            <a:ext cx="9942480" cy="82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2060"/>
                </a:solidFill>
                <a:latin typeface="Trebuchet MS"/>
              </a:rPr>
              <a:t>Sorties 2024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77160" y="1048680"/>
            <a:ext cx="10614600" cy="51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21 au 23 mai :   Turin avec le voyagiste Arsac,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30 avril (ou 2 et 7 mai) : 4</a:t>
            </a:r>
            <a:r>
              <a:rPr b="0" lang="fr-FR" sz="1800" spc="-1" strike="noStrike" baseline="30000">
                <a:solidFill>
                  <a:srgbClr val="002060"/>
                </a:solidFill>
                <a:latin typeface="Trebuchet MS"/>
              </a:rPr>
              <a:t>ème</a:t>
            </a: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 vol en Montgolfière avec Ardèche-Mongolfière,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9 avril : Palais idéal du facteur Cheval et jardin Zen de Erik Borja, en voiture partagée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14 mai : Grotte de Choranche et Pont-en-Royans, en voiture partagée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 </a:t>
            </a: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.. mai : Soirée Parc du Cosmos, en voiture partagée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18ab3"/>
              </a:buClr>
              <a:buSzPct val="8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2060"/>
                </a:solidFill>
                <a:latin typeface="Trebuchet MS"/>
              </a:rPr>
              <a:t>4 juillet : Saint-Etienne et ses environs (dont l’Ensemble Le Corbusier), en autocar  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04" name="Graphique 6" descr="Ballons"/>
          <p:cNvPicPr/>
          <p:nvPr/>
        </p:nvPicPr>
        <p:blipFill>
          <a:blip r:embed="rId1"/>
          <a:stretch/>
        </p:blipFill>
        <p:spPr>
          <a:xfrm>
            <a:off x="9839160" y="-30240"/>
            <a:ext cx="2447640" cy="2585520"/>
          </a:xfrm>
          <a:prstGeom prst="rect">
            <a:avLst/>
          </a:prstGeom>
          <a:ln w="0">
            <a:noFill/>
          </a:ln>
        </p:spPr>
      </p:pic>
      <p:pic>
        <p:nvPicPr>
          <p:cNvPr id="105" name="Graphique 8" descr="Groupe de cactus à fleurs"/>
          <p:cNvPicPr/>
          <p:nvPr/>
        </p:nvPicPr>
        <p:blipFill>
          <a:blip r:embed="rId2"/>
          <a:stretch/>
        </p:blipFill>
        <p:spPr>
          <a:xfrm>
            <a:off x="9498960" y="3556080"/>
            <a:ext cx="2973600" cy="2973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Réunion Galette des Rois 19 janvier 2024 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4BF9A1-624D-4749-8C6C-35C453F12DD2}" type="slidenum">
              <a:t>9</a:t>
            </a:fld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acette">
  <a:themeElements>
    <a:clrScheme name="Palissad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te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920</TotalTime>
  <Application>LibreOffice/7.6.4.1$Windows_X86_64 LibreOffice_project/e19e193f88cd6c0525a17fb7a176ed8e6a3e2aa1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2024-01-10T15:36:59Z</dcterms:created>
  <dc:creator>Philippe DUCA</dc:creator>
  <dc:description/>
  <dc:language>fr-FR</dc:language>
  <cp:lastModifiedBy/>
  <dcterms:modified xsi:type="dcterms:W3CDTF">2024-02-04T11:46:57Z</dcterms:modified>
  <cp:revision>55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31</vt:i4>
  </property>
</Properties>
</file>