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94FBBC-D01A-B068-AC3C-28B9EB1B42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875AA5D-6AF2-13C6-A6C8-584B8F8771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D26F24-BAF8-1E66-34E9-2FE47299D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FFA8-B375-41F3-A4DA-749733259FA8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7038AB-4D3F-E74A-8F2E-DE2134A49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FADA6B-855C-A589-626D-E6B51313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6CF2-5DE3-46E6-A184-29C82FFB06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96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DB7DAC-4B4F-AEB8-392B-169702920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131948D-0045-1FBD-E972-E6D9DD82E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430C1B-A02E-D566-2D50-A33434008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FFA8-B375-41F3-A4DA-749733259FA8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902847-4EFB-96DB-390F-61FD6587F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BB043F-7C6E-7BF1-D099-AF5AB1DDE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6CF2-5DE3-46E6-A184-29C82FFB06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217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D905470-23E7-B61D-EB66-C44CA90203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5A80CB0-1AF3-6B55-942E-D9B2FC0D6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BA42F7-7140-B850-50EF-EDBB09CD5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FFA8-B375-41F3-A4DA-749733259FA8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32BCFC-DE33-37CF-9219-B95A1B0F2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B0878F-6EE1-A624-7632-B7FE62DA1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6CF2-5DE3-46E6-A184-29C82FFB06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05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30EA43-6D49-8C3C-1D33-3EF00816F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5E7759-804F-21EC-4EFB-615E97E9F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81AFF8-3968-F7F2-61D8-52F2AE10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FFA8-B375-41F3-A4DA-749733259FA8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A779BE-19B2-1F76-8EC1-E58693EBF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75C90A-4821-D786-978D-13334A1B6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6CF2-5DE3-46E6-A184-29C82FFB06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621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CD46C6-821A-416E-CD51-40889F428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7A7728-02D9-57D4-C133-FF973362B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831FC0-90E0-9215-E49F-D206208C3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FFA8-B375-41F3-A4DA-749733259FA8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1880BA-85EA-DDC6-F129-734400BFA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9F9B29-6099-7EEA-5C11-25C424EC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6CF2-5DE3-46E6-A184-29C82FFB06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026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462B17-93BE-1FF9-89ED-848D56CD3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58FB41-4091-8B2C-5304-C19BB86D54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4C49B17-852B-A97B-D947-6736680D35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DA3532D-B2F4-893E-829F-078CD0629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FFA8-B375-41F3-A4DA-749733259FA8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7ACB102-3297-7C3D-A14F-3232D5956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FC47F6E-754E-D645-1A34-CEB9D1B32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6CF2-5DE3-46E6-A184-29C82FFB06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21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0F1850-00C4-BD9E-63A5-CFB80867F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9E75FCE-B361-3AB5-D5DE-7534C8FC0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F8C9A21-5D81-F632-3EE5-1FD021305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7B38013-3F1B-7CB6-209D-BA8D0752EE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DA49834-1E0A-C39D-3AD9-331F647BB0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99455F6-456C-9E1D-AA00-9183C7279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FFA8-B375-41F3-A4DA-749733259FA8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733FF79-7FB7-F66F-D69B-01141C16B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574128D-D0FF-7B92-3B01-6916AEE39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6CF2-5DE3-46E6-A184-29C82FFB06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44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DF9255-3995-E012-092C-2ADE45C13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BD5A94C-134F-2B5C-401D-50DD0472A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FFA8-B375-41F3-A4DA-749733259FA8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CE351CF-6593-578A-739E-D61D0B80C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D09AAFC-E2CD-D55D-154B-975AED991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6CF2-5DE3-46E6-A184-29C82FFB06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94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8546C1B-0351-9ADA-4D53-E7635E5B4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FFA8-B375-41F3-A4DA-749733259FA8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B41E6A3-F525-7879-2F49-E6B2E1D0D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52E211D-5F16-BFE0-0757-B085059AD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6CF2-5DE3-46E6-A184-29C82FFB06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495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14A60C-9DE6-DB82-1B84-1DD902948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EFC2FD-2B38-AADF-2DDA-BEC76E728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55663E1-94D8-13C8-2B3C-B885E0E01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41FC89-CEE6-A0AD-5D12-2C2A7FDA8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FFA8-B375-41F3-A4DA-749733259FA8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E8DDA4B-3D7E-436E-3036-3FED40537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18829CA-C7F1-797F-CC5D-C653D2FA0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6CF2-5DE3-46E6-A184-29C82FFB06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48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9C9B6E-D36D-6F6E-F76D-22BA64CC5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F835AB0-97DB-CB60-33C5-800F084D57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F4CFC3F-4CC2-D0FA-C980-85A6E1947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2C3542-C71B-59EA-1EFD-E624C182B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FFA8-B375-41F3-A4DA-749733259FA8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E2455C5-F69C-EB59-3FAE-D4511EFF2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8DF0F8C-BEF2-EB1B-7063-6A912CA76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6CF2-5DE3-46E6-A184-29C82FFB06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44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B597992-60FE-4E4D-0E8C-1DA266BE4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7AF1B74-F8AF-7ACD-63CD-B0F3A2ED6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16A059-D2D7-6AB1-A778-0EF8E47B1B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2FFA8-B375-41F3-A4DA-749733259FA8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60038C-A67A-8C04-A15D-47CFF9D394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5BE9DC-2FDE-48EC-446A-A77702A1E5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26CF2-5DE3-46E6-A184-29C82FFB06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603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64FF34D4-EF4F-CF2E-F419-29842C949B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90" y="0"/>
            <a:ext cx="10291020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CFEE6E4A-C187-D84C-E326-53988113B473}"/>
              </a:ext>
            </a:extLst>
          </p:cNvPr>
          <p:cNvSpPr txBox="1"/>
          <p:nvPr/>
        </p:nvSpPr>
        <p:spPr>
          <a:xfrm>
            <a:off x="1171280" y="5827594"/>
            <a:ext cx="9849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De</a:t>
            </a:r>
            <a:r>
              <a:rPr lang="fr-FR" dirty="0" err="1">
                <a:solidFill>
                  <a:schemeClr val="bg1"/>
                </a:solidFill>
              </a:rPr>
              <a:t>De</a:t>
            </a:r>
            <a:r>
              <a:rPr lang="fr-FR" dirty="0">
                <a:solidFill>
                  <a:schemeClr val="bg1"/>
                </a:solidFill>
              </a:rPr>
              <a:t> gauche à droite : Christian Lebeau (Brive), Valérie Marteau (Angoulême), JY. Barbeau (Brive), 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MC. Marques (Brive), I. Lebeau (Brive), C. Chevalier (UNAVF), R. </a:t>
            </a:r>
            <a:r>
              <a:rPr lang="fr-FR" dirty="0" err="1">
                <a:solidFill>
                  <a:schemeClr val="bg1"/>
                </a:solidFill>
              </a:rPr>
              <a:t>Ibarz</a:t>
            </a:r>
            <a:r>
              <a:rPr lang="fr-FR" dirty="0">
                <a:solidFill>
                  <a:schemeClr val="bg1"/>
                </a:solidFill>
              </a:rPr>
              <a:t> (Brive), JP. Mura (Angoulême)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65826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51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BARBEAU</dc:creator>
  <cp:lastModifiedBy>Jean-Yves BARBEAU</cp:lastModifiedBy>
  <cp:revision>3</cp:revision>
  <dcterms:created xsi:type="dcterms:W3CDTF">2024-02-26T14:31:52Z</dcterms:created>
  <dcterms:modified xsi:type="dcterms:W3CDTF">2024-02-27T08:41:26Z</dcterms:modified>
</cp:coreProperties>
</file>