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01D95B-6647-707E-CFE0-43C0593F85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7C39AFE-2010-393E-E40D-0A3AF529B2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03172B6-1A16-A778-46BB-3BA121453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1BD29-053E-46A0-944B-52035C79FF58}" type="datetimeFigureOut">
              <a:rPr lang="fr-FR" smtClean="0"/>
              <a:t>27/01/2024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65C373E-0B5F-C047-7D33-7D1EAE6B3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DAC0CF8-0810-D41D-CD69-70DF6C533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3E6AB-06FE-4DBB-B5F3-139F01524E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3567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381E2F-11FF-5CD1-1743-0819CF731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130EE9C-8441-4C07-BB09-EA4E08692F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9CE681A-8CFA-827A-E06F-40C2AD9A6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1BD29-053E-46A0-944B-52035C79FF58}" type="datetimeFigureOut">
              <a:rPr lang="fr-FR" smtClean="0"/>
              <a:t>27/01/2024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085B069-7378-452F-5627-27A6FF4C7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2D45051-69A3-D29A-27E7-CA243CBDA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3E6AB-06FE-4DBB-B5F3-139F01524E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3089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EAFCFFE-B69B-DCD1-EA06-1450868035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D0F2E87-7BE1-D619-A018-55A7745053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CC4B6FD-501E-4FAC-CDF4-26747195A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1BD29-053E-46A0-944B-52035C79FF58}" type="datetimeFigureOut">
              <a:rPr lang="fr-FR" smtClean="0"/>
              <a:t>27/01/2024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12BB281-09BF-EB9B-A185-9DC8A8545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7F2572D-75C4-36F0-BB46-CFE40A1E4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3E6AB-06FE-4DBB-B5F3-139F01524E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3426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4F1A06-C518-DAE4-FC48-D1E2CD607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BD586D6-A468-39F9-E018-D483626C92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B6A3D5D-8E9E-508B-3242-A205241EE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1BD29-053E-46A0-944B-52035C79FF58}" type="datetimeFigureOut">
              <a:rPr lang="fr-FR" smtClean="0"/>
              <a:t>27/01/2024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045205D-A2C5-AA26-BE29-D88D21D1C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B0EB9C6-D51F-C972-6002-93EB3FE65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3E6AB-06FE-4DBB-B5F3-139F01524E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6187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2632FB-2CDE-5AC6-E59B-E89AF790D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5776354-1281-D3DB-BF25-E1D3FBF6D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409F02D-4EDA-B7D8-3246-50B035FD4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1BD29-053E-46A0-944B-52035C79FF58}" type="datetimeFigureOut">
              <a:rPr lang="fr-FR" smtClean="0"/>
              <a:t>27/01/2024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D0315F9-05D7-9EAE-0065-95E1F382F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25E8B5E-BA93-1637-E4E3-73E606382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3E6AB-06FE-4DBB-B5F3-139F01524E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2775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3922B8-A6D5-EC1D-DD37-383F8462C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6036934-A809-5F38-C196-63B21A76C5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A37A6AE-6FC4-EC2C-5EF4-635E9FDEF5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8A2BDFD-D4F5-1192-02C5-E606E0944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1BD29-053E-46A0-944B-52035C79FF58}" type="datetimeFigureOut">
              <a:rPr lang="fr-FR" smtClean="0"/>
              <a:t>27/01/2024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666F271-EEAF-5DA3-E41C-E9D36CA65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9F082AF-CCC1-C230-9147-E6DF35B6D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3E6AB-06FE-4DBB-B5F3-139F01524E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3965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00A4D9-BCDB-5AF3-9827-D21449BEA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F74D81D-A965-86DA-8AA0-C553779029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474CD18-428D-E569-BE3A-AD1017895C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9C81511-55FF-7E33-CC5E-C536A80608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443DCDE-AB60-BE5A-0B14-BF864B2715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1DB53EE-613A-1ED1-77DF-EDFB3B9BA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1BD29-053E-46A0-944B-52035C79FF58}" type="datetimeFigureOut">
              <a:rPr lang="fr-FR" smtClean="0"/>
              <a:t>27/01/2024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2EBBD13-13A1-55A7-19BC-2B4C0EBFC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751AC73-D284-8659-F63E-056163FBE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3E6AB-06FE-4DBB-B5F3-139F01524E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2010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A1766F-B3E0-44D9-B824-ACCCADAB5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272A170-FF75-7EB5-A437-64FBFF76D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1BD29-053E-46A0-944B-52035C79FF58}" type="datetimeFigureOut">
              <a:rPr lang="fr-FR" smtClean="0"/>
              <a:t>27/01/2024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7F9BC47-E4B6-9A30-CA49-77D1A54B1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42F7467-C599-51DC-6CA1-D3601DF48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3E6AB-06FE-4DBB-B5F3-139F01524E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820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BCAF66F-B7D1-3153-5047-648A4EAFA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1BD29-053E-46A0-944B-52035C79FF58}" type="datetimeFigureOut">
              <a:rPr lang="fr-FR" smtClean="0"/>
              <a:t>27/01/2024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AD326D8-3F3A-A497-7BE0-587C927D5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AFFC544-E33D-40A5-1D72-FE3CE5FCC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3E6AB-06FE-4DBB-B5F3-139F01524E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5082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A8AB10-D15E-E606-0CE4-24B0F5E20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1E5D008-4666-3A31-1620-E2B877DE04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DBEAC6E-1152-B421-5D1F-6F3F9BA38F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F039CF6-8C30-C7C3-B75D-56C8EA427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1BD29-053E-46A0-944B-52035C79FF58}" type="datetimeFigureOut">
              <a:rPr lang="fr-FR" smtClean="0"/>
              <a:t>27/01/2024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F362882-A6ED-1719-5B42-0FAF96DFB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0FC557C-EE31-060E-37E4-88AB4A493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3E6AB-06FE-4DBB-B5F3-139F01524E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4853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09BF7C-609F-E66E-DA8E-316E7DD23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ADC2B83-EB3A-A12D-B2D3-A4E94968E2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91A2CFC-1D37-50BE-D9DA-38EF80E6D2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676CD39-AD63-6395-5366-8BD22A45E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1BD29-053E-46A0-944B-52035C79FF58}" type="datetimeFigureOut">
              <a:rPr lang="fr-FR" smtClean="0"/>
              <a:t>27/01/2024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42CA32F-9B69-06A0-2FEB-C827C35F9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32CD301-BFD9-C0A5-0E51-8AE8DAE7F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3E6AB-06FE-4DBB-B5F3-139F01524E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6885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24F82D7-9B69-A464-95BA-25A0186B2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4B58FAC-BFC5-8C4F-B2FF-32D6286205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DB49BFD-ADAE-1B1E-0378-C0EB52D001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1BD29-053E-46A0-944B-52035C79FF58}" type="datetimeFigureOut">
              <a:rPr lang="fr-FR" smtClean="0"/>
              <a:t>27/01/2024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7AAE1FC-6240-B130-B841-C79286696B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15F5FCE-4C27-560C-55B9-559BF7A011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3E6AB-06FE-4DBB-B5F3-139F01524E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9483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66AFDE98-8175-DE4A-17C0-79DFAA8B43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9689" y="407732"/>
            <a:ext cx="9185440" cy="6450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97347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Jean-Yves BARBEAU</dc:creator>
  <cp:lastModifiedBy>Jean-Yves BARBEAU</cp:lastModifiedBy>
  <cp:revision>1</cp:revision>
  <dcterms:created xsi:type="dcterms:W3CDTF">2024-01-27T16:18:00Z</dcterms:created>
  <dcterms:modified xsi:type="dcterms:W3CDTF">2024-01-27T16:18:43Z</dcterms:modified>
</cp:coreProperties>
</file>