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10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74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81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03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19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26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98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06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40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42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A117-CF5F-4FAE-A7AE-FB94AF58F94A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CC99-70A1-4ED2-901D-A1F6E028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79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63090" y="925829"/>
            <a:ext cx="8061960" cy="972503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Septembre arrive !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8770" y="8265478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Souriez, c'est la rentrée ! - À propos décri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2846070"/>
            <a:ext cx="5677640" cy="344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5109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Septembre arrive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Septembre arrive !</dc:title>
  <dc:creator>Compte Microsoft</dc:creator>
  <cp:lastModifiedBy>Compte Microsoft</cp:lastModifiedBy>
  <cp:revision>1</cp:revision>
  <dcterms:created xsi:type="dcterms:W3CDTF">2023-08-14T10:26:29Z</dcterms:created>
  <dcterms:modified xsi:type="dcterms:W3CDTF">2023-08-14T10:27:11Z</dcterms:modified>
</cp:coreProperties>
</file>