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94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32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04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41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63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92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07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20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62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96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1DC0-1A53-41C9-8131-4F3E50C506D6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7F7F2-7A7A-4E2C-9EFE-582AA595D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99286" y="33499"/>
            <a:ext cx="7175157" cy="90561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5">
                    <a:lumMod val="50000"/>
                  </a:schemeClr>
                </a:solidFill>
              </a:rPr>
              <a:t>Dessin Bénévole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91914" y="7762865"/>
            <a:ext cx="3955047" cy="358935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</p:txBody>
      </p:sp>
      <p:pic>
        <p:nvPicPr>
          <p:cNvPr id="1026" name="Picture 2" descr="Devenir bénévole - JALMALV Ille et Vila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326" y="2286644"/>
            <a:ext cx="4218717" cy="316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3065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Dessin Bénévole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Dessin Bénévole</dc:title>
  <dc:creator>Compte Microsoft</dc:creator>
  <cp:lastModifiedBy>Compte Microsoft</cp:lastModifiedBy>
  <cp:revision>1</cp:revision>
  <dcterms:created xsi:type="dcterms:W3CDTF">2023-06-21T17:23:58Z</dcterms:created>
  <dcterms:modified xsi:type="dcterms:W3CDTF">2023-06-21T17:24:10Z</dcterms:modified>
</cp:coreProperties>
</file>